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1"/>
  </p:notesMasterIdLst>
  <p:sldIdLst>
    <p:sldId id="256" r:id="rId3"/>
    <p:sldId id="259" r:id="rId4"/>
    <p:sldId id="261" r:id="rId5"/>
    <p:sldId id="282" r:id="rId6"/>
    <p:sldId id="276" r:id="rId7"/>
    <p:sldId id="277" r:id="rId8"/>
    <p:sldId id="257" r:id="rId9"/>
    <p:sldId id="258" r:id="rId10"/>
    <p:sldId id="263" r:id="rId11"/>
    <p:sldId id="264" r:id="rId12"/>
    <p:sldId id="283" r:id="rId13"/>
    <p:sldId id="284" r:id="rId14"/>
    <p:sldId id="285" r:id="rId15"/>
    <p:sldId id="286" r:id="rId16"/>
    <p:sldId id="291" r:id="rId17"/>
    <p:sldId id="287" r:id="rId18"/>
    <p:sldId id="290" r:id="rId19"/>
    <p:sldId id="292" r:id="rId20"/>
    <p:sldId id="288" r:id="rId21"/>
    <p:sldId id="260" r:id="rId22"/>
    <p:sldId id="289" r:id="rId23"/>
    <p:sldId id="262" r:id="rId24"/>
    <p:sldId id="265" r:id="rId25"/>
    <p:sldId id="266" r:id="rId26"/>
    <p:sldId id="267" r:id="rId27"/>
    <p:sldId id="268" r:id="rId28"/>
    <p:sldId id="270" r:id="rId29"/>
    <p:sldId id="269" r:id="rId30"/>
    <p:sldId id="271" r:id="rId31"/>
    <p:sldId id="272" r:id="rId32"/>
    <p:sldId id="273" r:id="rId33"/>
    <p:sldId id="274" r:id="rId34"/>
    <p:sldId id="279" r:id="rId35"/>
    <p:sldId id="280" r:id="rId36"/>
    <p:sldId id="281" r:id="rId37"/>
    <p:sldId id="275" r:id="rId38"/>
    <p:sldId id="278" r:id="rId39"/>
    <p:sldId id="293" r:id="rId4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EnrMGXYh9uNUXYo6XGO2g==" hashData="YT7yFNfDYpSz977sfL7GZfflaF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0" Type="http://schemas.openxmlformats.org/officeDocument/2006/relationships/slide" Target="slides/slide18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D11947D-C09A-4D56-90B8-EF0057F43EE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0429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A8A464-F11D-4A7A-99A6-CBD0D5D40833}" type="slidenum">
              <a:rPr lang="en-US"/>
              <a:pPr/>
              <a:t>3</a:t>
            </a:fld>
            <a:endParaRPr lang="en-US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2DEFAC-352C-421E-A9FB-8E321BF5DB3C}" type="slidenum">
              <a:rPr lang="en-US"/>
              <a:pPr/>
              <a:t>4</a:t>
            </a:fld>
            <a:endParaRPr lang="en-US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6361639-592C-43BD-82AC-988B9D23C1B4}" type="slidenum">
              <a:rPr lang="en-US"/>
              <a:pPr/>
              <a:t>5</a:t>
            </a:fld>
            <a:endParaRPr lang="en-US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0D3238-B1BD-4E17-9BC1-2EFB91C4C8B9}" type="slidenum">
              <a:rPr lang="en-US"/>
              <a:pPr/>
              <a:t>8</a:t>
            </a:fld>
            <a:endParaRPr lang="en-US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E86F5A-16C3-4577-8CCB-EAC057FC6B4F}" type="slidenum">
              <a:rPr lang="en-US"/>
              <a:pPr/>
              <a:t>13</a:t>
            </a:fld>
            <a:endParaRPr lang="en-U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022650-94E8-449D-B11F-95BFA98C527A}" type="slidenum">
              <a:rPr lang="en-US"/>
              <a:pPr/>
              <a:t>20</a:t>
            </a:fld>
            <a:endParaRPr lang="en-US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F14180-53BF-44BF-BFC6-7060742460A4}" type="slidenum">
              <a:rPr lang="en-US"/>
              <a:pPr/>
              <a:t>23</a:t>
            </a:fld>
            <a:endParaRPr lang="en-US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C4B889-4F93-4B87-886F-A748EE1F48AE}" type="slidenum">
              <a:rPr lang="en-US"/>
              <a:pPr/>
              <a:t>24</a:t>
            </a:fld>
            <a:endParaRPr lang="en-US"/>
          </a:p>
        </p:txBody>
      </p:sp>
      <p:sp>
        <p:nvSpPr>
          <p:cNvPr id="184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040B59-8027-41F1-88A4-58C99E40F399}" type="slidenum">
              <a:rPr lang="en-US"/>
              <a:pPr/>
              <a:t>30</a:t>
            </a:fld>
            <a:endParaRPr lang="en-US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44A9F79-EB29-40F7-9219-599BAA2A25EA}" type="slidenum">
              <a:rPr lang="en-US"/>
              <a:pPr/>
              <a:t>33</a:t>
            </a:fld>
            <a:endParaRPr lang="en-US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FC2C65-48EA-4AA0-8AA6-4558972D2683}" type="slidenum">
              <a:rPr lang="en-US"/>
              <a:pPr/>
              <a:t>37</a:t>
            </a:fld>
            <a:endParaRPr lang="en-US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45D50-4695-4B2F-AB6A-A717DADB1BD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474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800BAC-F420-40FA-83B6-A041609D028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2247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0C02AC-0C4D-4388-BC58-581C6A24C65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676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2A49D9-E584-43F2-9EA1-1C1FDB7FE1D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6720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22531-F4BF-49F2-B49C-DAFE15A621A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5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12951-850A-48C6-9276-08822A1E42E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742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A8D0C8-5F28-40AC-949D-C7157A8599B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1360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5CE7D1-32B1-45C9-A65C-604BD471AFF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9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36506C-4818-4DFF-8F02-D53D53CF34C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123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C3ADF3-ADB0-4E0D-AAD7-B243E222293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81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CC92D-C55A-4757-9C8A-DB6DBA75849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1585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48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A25B37A-7E63-4F43-8402-3AE8441B2EA9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Express-Rail-Link-West-Kowloon-Terminus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0"/>
            <a:ext cx="41211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/>
              <a:t>West Kowloon Terminus – Hong Kong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Atlantic-Road-Norway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0" y="0"/>
            <a:ext cx="30924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/>
              <a:t>The Atlantic Road – Norway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lujiazui-pedestrian-bridge-1%25255B6%25255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50800" y="6438900"/>
            <a:ext cx="7810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China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autostrada-shangha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33400"/>
            <a:ext cx="6858000" cy="553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8" name="Rectangle 6"/>
          <p:cNvSpPr>
            <a:spLocks noChangeArrowheads="1"/>
          </p:cNvSpPr>
          <p:nvPr/>
        </p:nvSpPr>
        <p:spPr bwMode="auto">
          <a:xfrm>
            <a:off x="4152900" y="6210300"/>
            <a:ext cx="7810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China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U-blox_3D-Automotive-Dead-Reckon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2" name="Rectangle 6"/>
          <p:cNvSpPr>
            <a:spLocks noChangeArrowheads="1"/>
          </p:cNvSpPr>
          <p:nvPr/>
        </p:nvSpPr>
        <p:spPr bwMode="auto">
          <a:xfrm>
            <a:off x="3937000" y="6451600"/>
            <a:ext cx="984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Japonia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dangerous-road-china-01-550x3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3724275"/>
            <a:ext cx="4286250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Bandra_residential3_4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62375"/>
            <a:ext cx="4800600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Bandra_residential4_4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0"/>
            <a:ext cx="42672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images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2400"/>
            <a:ext cx="4800600" cy="379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4" name="Rectangle 12"/>
          <p:cNvSpPr>
            <a:spLocks noChangeArrowheads="1"/>
          </p:cNvSpPr>
          <p:nvPr/>
        </p:nvSpPr>
        <p:spPr bwMode="auto">
          <a:xfrm>
            <a:off x="3571875" y="3246438"/>
            <a:ext cx="2952750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/>
              <a:t>The Bandra Ohm - Mumbai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unusual_hotel_marina_bay_sands_singapo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27000" y="6413500"/>
            <a:ext cx="25844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Marina Bay - Singapore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47851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3657600" y="6491288"/>
            <a:ext cx="3130550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/>
              <a:t>Viaduct Landwasser - Suisse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lichtmaessig-eher-schwierig-zu-fotografieren-3506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2" descr="C:\Users\Olivier\Desktop\Wuppertal\448674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3124200" y="6248400"/>
            <a:ext cx="28384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Schwebebahn - Germania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2" descr="C:\Users\Olivier\Desktop\Wuppertal\53431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0835833001147084110445f1d4ecc10e80142468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4" name="Rectangle 6"/>
          <p:cNvSpPr>
            <a:spLocks noChangeArrowheads="1"/>
          </p:cNvSpPr>
          <p:nvPr/>
        </p:nvSpPr>
        <p:spPr bwMode="auto">
          <a:xfrm>
            <a:off x="3505200" y="6248400"/>
            <a:ext cx="2673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Magdenburg - Germania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7" name="Picture 5" descr="rau_deasupra_altui_rau_magdeburg_water_bridge_german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7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104342,xcitefun-magdeburg-water-bridge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pod-de-apa-peste-autostrazi-in-germania_poze_haioase_prieten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3" name="Picture 5" descr="Pod-pentru-animale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18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ecoduc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5" name="Picture 5" descr="605637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211270,xcitefun-nanpu-bridge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4114800" y="6491288"/>
            <a:ext cx="1060450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/>
              <a:t>Japonia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Pana unde te lasa politia sa te joci de-a Schumacher? Vezi limitele de viteza pe autostrazile din Europa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harbor-concept-bridge-copenh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5791200" y="0"/>
            <a:ext cx="31051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Copenhagen Harbour Bridge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puente-de-don-luis-i_114_b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6" name="Rectangle 6"/>
          <p:cNvSpPr>
            <a:spLocks noChangeArrowheads="1"/>
          </p:cNvSpPr>
          <p:nvPr/>
        </p:nvSpPr>
        <p:spPr bwMode="auto">
          <a:xfrm>
            <a:off x="6019800" y="6491288"/>
            <a:ext cx="2927350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Puente de Dos Luis - Porto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spa-640x4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10200" cy="360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Picture 7" descr="476_0_m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478213"/>
            <a:ext cx="5105400" cy="337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6" name="Rectangle 8"/>
          <p:cNvSpPr>
            <a:spLocks noChangeArrowheads="1"/>
          </p:cNvSpPr>
          <p:nvPr/>
        </p:nvSpPr>
        <p:spPr bwMode="auto">
          <a:xfrm>
            <a:off x="838200" y="6248400"/>
            <a:ext cx="2228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Dubai – Burj al Arab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aquarium-barcel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9144000" cy="616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3124200" y="65674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/>
              <a:t>Oceanográfico de Valencia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image014-7198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5867400" y="0"/>
            <a:ext cx="31178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Singapores-Supertree-Grove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supertrees-singapore-011-600x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article-2245168-1669F037000005DC-807_964x11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257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11" name="Picture 7" descr="Singapores-Supertree-Grove-Is-A-Contemporary-Vertical-Garden-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250" y="0"/>
            <a:ext cx="3841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vertical-gardens-by-bay-singapore-600x4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the_float_at_marina_bay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317500" y="6375400"/>
            <a:ext cx="35623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Stadionul din Singapore – pe apa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gara-atocha-madri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88900" y="6489700"/>
            <a:ext cx="28257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MADRID-GARA ATOCHA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City_of_arts_and_sciences_Valen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152400"/>
            <a:ext cx="31813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/>
              <a:t>Cité des sciences de Valence</a:t>
            </a:r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Abu-Dhabi-1024x7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18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3200400" y="6491288"/>
            <a:ext cx="2165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Dubai metro station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A-metro-train-passes-a-Du-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3200400" y="6491288"/>
            <a:ext cx="21653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Dubai metro station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3" name="Picture 5" descr="chinas-high-speed-bullet-trains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1900"/>
            <a:ext cx="4419600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5" name="Picture 7" descr="4550fec051a988a8d47700766a9d669f_3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19600" cy="368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7" name="Picture 9" descr="China-Railw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10000"/>
            <a:ext cx="457200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901" name="Picture 13" descr="autostrada-suspendata_5273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1280px-CASA_BATLL%C3%93_BARCEL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2930525" y="3246438"/>
            <a:ext cx="3282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/>
              <a:t>CASA BATLLÓ BARCELONA </a:t>
            </a: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6491288"/>
            <a:ext cx="3282950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/>
              <a:t>CASA BATLLÓ BARCELONA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dubai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101600" y="6400800"/>
            <a:ext cx="16192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/>
              <a:t>Hotel in Dubai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ouesses techniques dans le monde .. 31 10 2019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Prouesses techniques dans le monde .. 31 10 2019</Template>
  <TotalTime>2</TotalTime>
  <Words>107</Words>
  <Application>Microsoft Office PowerPoint</Application>
  <PresentationFormat>Presentación en pantalla (4:3)</PresentationFormat>
  <Paragraphs>37</Paragraphs>
  <Slides>38</Slides>
  <Notes>11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1" baseType="lpstr">
      <vt:lpstr>Arial</vt:lpstr>
      <vt:lpstr>Prouesses techniques dans le monde .. 31 10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2020-06-11T08:15:47Z</dcterms:created>
  <dcterms:modified xsi:type="dcterms:W3CDTF">2020-06-11T08:18:05Z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00080052370000000000010250800207e7000400038000</vt:lpwstr>
  </property>
</Properties>
</file>