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rs1OuQa86zlqxv0LzAIfw==" hashData="WOwS9T0SLgFTZDhu8hNaB2URKD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5BF69C28-1CB3-4D99-9B6D-8362919275D3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EEB7DC4B-D01B-4922-9FDB-5F482298E17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19518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76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B407A3E-94C5-4C9D-AD35-102C522027CB}" type="slidenum">
              <a:rPr lang="fr-FR"/>
              <a:pPr eaLnBrk="1" hangingPunct="1"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86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45AE69C-6554-42A3-8C16-2783A06E5F0D}" type="slidenum">
              <a:rPr lang="fr-FR"/>
              <a:pPr eaLnBrk="1" hangingPunct="1"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97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A048E01-6325-4323-822F-F94B05E6D4EF}" type="slidenum">
              <a:rPr lang="fr-FR"/>
              <a:pPr eaLnBrk="1" hangingPunct="1"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07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5CAE1F3-7672-4810-AC18-E61736AFDC9E}" type="slidenum">
              <a:rPr lang="fr-FR"/>
              <a:pPr eaLnBrk="1" hangingPunct="1"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17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CAA1A9A-8B74-42F2-870A-04BF33E4F325}" type="slidenum">
              <a:rPr lang="fr-FR"/>
              <a:pPr eaLnBrk="1" hangingPunct="1"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27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6FAEA88-7661-472D-9C6E-B9CD386C3617}" type="slidenum">
              <a:rPr lang="fr-FR"/>
              <a:pPr eaLnBrk="1" hangingPunct="1"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37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E8DCF9D-8615-4605-996E-B9F3018551AA}" type="slidenum">
              <a:rPr lang="fr-FR"/>
              <a:pPr eaLnBrk="1" hangingPunct="1"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48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C48FAED-6302-4CC3-9196-AC3DDD18FF8B}" type="slidenum">
              <a:rPr lang="fr-FR"/>
              <a:pPr eaLnBrk="1" hangingPunct="1"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58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3C5EBDC-29C8-4F04-886B-800E71F5EB2B}" type="slidenum">
              <a:rPr lang="fr-FR"/>
              <a:pPr eaLnBrk="1" hangingPunct="1"/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68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CDB2D80-5A1D-456F-9D6B-1A6DB01C669F}" type="slidenum">
              <a:rPr lang="fr-FR"/>
              <a:pPr eaLnBrk="1" hangingPunct="1"/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78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739A8D8-6BBC-45B5-A39C-EDB5E6543B34}" type="slidenum">
              <a:rPr lang="fr-FR"/>
              <a:pPr eaLnBrk="1" hangingPunct="1"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DE0577B-FCCC-46B9-85EC-8C0B2B8B9AB7}" type="slidenum">
              <a:rPr lang="fr-FR"/>
              <a:pPr eaLnBrk="1" hangingPunct="1"/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99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AB30B70-65B8-4206-A3C3-2C686543EB22}" type="slidenum">
              <a:rPr lang="fr-FR"/>
              <a:pPr eaLnBrk="1" hangingPunct="1"/>
              <a:t>13</a:t>
            </a:fld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09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E3C0A37-CC80-44DA-A779-B9964EEFDEB5}" type="slidenum">
              <a:rPr lang="fr-FR"/>
              <a:pPr eaLnBrk="1" hangingPunct="1"/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19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932EEDB-B900-4B41-A9EC-398DFE428F2D}" type="slidenum">
              <a:rPr lang="fr-FR"/>
              <a:pPr eaLnBrk="1" hangingPunct="1"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30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9188346-38EB-4EE0-8CB3-BC382AC07B6D}" type="slidenum">
              <a:rPr lang="fr-FR"/>
              <a:pPr eaLnBrk="1" hangingPunct="1"/>
              <a:t>16</a:t>
            </a:fld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40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FBD7673-6B6B-4702-B249-FE4D6B314BEA}" type="slidenum">
              <a:rPr lang="fr-FR"/>
              <a:pPr eaLnBrk="1" hangingPunct="1"/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50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5722BFB-5362-43C1-8F3C-0F6678E0C7E4}" type="slidenum">
              <a:rPr lang="fr-FR"/>
              <a:pPr eaLnBrk="1" hangingPunct="1"/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60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762EFEB-ED62-40A4-9B71-E8C53588C2BB}" type="slidenum">
              <a:rPr lang="fr-FR"/>
              <a:pPr eaLnBrk="1" hangingPunct="1"/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71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14A64A7-4104-42BC-90C8-C1E50715BA02}" type="slidenum">
              <a:rPr lang="fr-FR"/>
              <a:pPr eaLnBrk="1" hangingPunct="1"/>
              <a:t>20</a:t>
            </a:fld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81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81F4E3A-C26C-4B61-90AF-4EE967DCBF7D}" type="slidenum">
              <a:rPr lang="fr-FR"/>
              <a:pPr eaLnBrk="1" hangingPunct="1"/>
              <a:t>21</a:t>
            </a:fld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91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6935064-CB78-41CF-9712-F4BA9870EBE4}" type="slidenum">
              <a:rPr lang="fr-FR"/>
              <a:pPr eaLnBrk="1" hangingPunct="1"/>
              <a:t>22</a:t>
            </a:fld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01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1079849-C4D2-400A-87ED-57CACC6980D5}" type="slidenum">
              <a:rPr lang="fr-FR"/>
              <a:pPr eaLnBrk="1" hangingPunct="1"/>
              <a:t>23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64E7C-0169-4C3B-BD18-973F91045275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60430-B979-4D9D-888B-6103133F4E4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6636493"/>
      </p:ext>
    </p:extLst>
  </p:cSld>
  <p:clrMapOvr>
    <a:masterClrMapping/>
  </p:clrMapOvr>
  <p:transition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A00D7-8B2D-411E-8238-F433B497FC31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808C0-0AFF-4C47-ACEB-1421C24907D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643412"/>
      </p:ext>
    </p:extLst>
  </p:cSld>
  <p:clrMapOvr>
    <a:masterClrMapping/>
  </p:clrMapOvr>
  <p:transition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208E4-5F1A-4585-B863-B513C0EDC25D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9761B-B573-40AD-B2C8-C97E81F1087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253181"/>
      </p:ext>
    </p:extLst>
  </p:cSld>
  <p:clrMapOvr>
    <a:masterClrMapping/>
  </p:clrMapOvr>
  <p:transition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895BD-E9DD-45CD-B022-497A7E749577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FE7DE-231A-4F53-9D0C-1D1C4CF3C1B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253305"/>
      </p:ext>
    </p:extLst>
  </p:cSld>
  <p:clrMapOvr>
    <a:masterClrMapping/>
  </p:clrMapOvr>
  <p:transition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FED6D7-BD8D-4FC6-B96A-9AD09283A2AB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13FCB-DB0F-41E2-A234-CEB104AC70D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9264290"/>
      </p:ext>
    </p:extLst>
  </p:cSld>
  <p:clrMapOvr>
    <a:masterClrMapping/>
  </p:clrMapOvr>
  <p:transition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BBD15-2D6D-4F91-BE03-EDEA32A4F3F0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2EA44-7B21-42E8-A19C-EF2495AEF12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7673756"/>
      </p:ext>
    </p:extLst>
  </p:cSld>
  <p:clrMapOvr>
    <a:masterClrMapping/>
  </p:clrMapOvr>
  <p:transition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A3E1EA-43E4-43E1-9DDD-729814E9834E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F17D1-B8C5-4B1A-92B6-1AEDC2A840B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885659"/>
      </p:ext>
    </p:extLst>
  </p:cSld>
  <p:clrMapOvr>
    <a:masterClrMapping/>
  </p:clrMapOvr>
  <p:transition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B6BDB-9C14-4D4E-AE70-E91B4A9A522C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BF0D7-AFE0-4D5D-9DED-E63E003AB1C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5313198"/>
      </p:ext>
    </p:extLst>
  </p:cSld>
  <p:clrMapOvr>
    <a:masterClrMapping/>
  </p:clrMapOvr>
  <p:transition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61ABC-A893-4341-B71E-0832BD3FE8B9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17AEE9-08D9-4CB5-8104-1EB5C4FF4BB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507945"/>
      </p:ext>
    </p:extLst>
  </p:cSld>
  <p:clrMapOvr>
    <a:masterClrMapping/>
  </p:clrMapOvr>
  <p:transition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C53CB-FB65-4F94-9227-8CE7E635D0E4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7CBD7-237A-4A25-B622-1D4483B42D0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217623"/>
      </p:ext>
    </p:extLst>
  </p:cSld>
  <p:clrMapOvr>
    <a:masterClrMapping/>
  </p:clrMapOvr>
  <p:transition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E4468-79D2-4FE8-9FB6-5789F2B069EB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0432C-2458-407D-BA85-8EC36110F76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006346"/>
      </p:ext>
    </p:extLst>
  </p:cSld>
  <p:clrMapOvr>
    <a:masterClrMapping/>
  </p:clrMapOvr>
  <p:transition advTm="1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234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AA966E-D800-46A0-B5AC-2137F3A73DDC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27FBE6-20A0-48C4-BB4B-CAE5A971EB6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1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(-Bahia_Habana_Entrad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0"/>
            <a:ext cx="7929562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928662" y="285728"/>
            <a:ext cx="7358114" cy="1714512"/>
          </a:xfrm>
          <a:prstGeom prst="rect">
            <a:avLst/>
          </a:prstGeom>
          <a:noFill/>
        </p:spPr>
        <p:txBody>
          <a:bodyPr>
            <a:prstTxWarp prst="textCurveUp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B0F0"/>
                </a:solidFill>
                <a:latin typeface="Garamond" pitchFamily="18" charset="0"/>
              </a:rPr>
              <a:t>DESTINO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rgbClr val="0070C0"/>
                </a:solidFill>
                <a:latin typeface="Garamond" pitchFamily="18" charset="0"/>
              </a:rPr>
              <a:t>   </a:t>
            </a:r>
            <a:r>
              <a:rPr lang="fr-FR" sz="6600" b="1" dirty="0">
                <a:ln>
                  <a:solidFill>
                    <a:srgbClr val="FFC000"/>
                  </a:solidFill>
                </a:ln>
                <a:solidFill>
                  <a:srgbClr val="00B0F0"/>
                </a:solidFill>
                <a:latin typeface="Garamond" pitchFamily="18" charset="0"/>
              </a:rPr>
              <a:t>CUBA</a:t>
            </a:r>
          </a:p>
        </p:txBody>
      </p:sp>
      <p:pic>
        <p:nvPicPr>
          <p:cNvPr id="2052" name="Image 7" descr="Guardalavaca_cadre8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47" y="-24052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2285984" y="6215082"/>
            <a:ext cx="43742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BAHIA  </a:t>
            </a: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DE  LA  </a:t>
            </a:r>
            <a:r>
              <a:rPr lang="fr-FR" i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HABANA- </a:t>
            </a: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CUBA</a:t>
            </a:r>
          </a:p>
        </p:txBody>
      </p:sp>
      <p:pic>
        <p:nvPicPr>
          <p:cNvPr id="11" name="SALS1714.wav">
            <a:hlinkClick r:id="" action="ppaction://media"/>
          </p:cNvPr>
          <p:cNvPicPr>
            <a:picLocks noRot="1" noChangeAspect="1"/>
          </p:cNvPicPr>
          <p:nvPr>
            <a:wavAudioFile r:embed="rId1" name="SALSA MUSIC  HERMANO SONG BY DJ EL TIMBA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8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02.Trinidad_(59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0"/>
            <a:ext cx="7929562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Image 5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2857488" y="6072206"/>
            <a:ext cx="335758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TRINIDAD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avue presi calle.jpg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28675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857356" y="6000768"/>
            <a:ext cx="514353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AVENUE  DES  PRESIDENTS- LA HAVANE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Camaguey_rooftops_1.jpg"/>
          <p:cNvPicPr>
            <a:picLocks noChangeAspect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0"/>
            <a:ext cx="7929562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143240" y="6143644"/>
            <a:ext cx="285752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CAMAGUEY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CapitolLaHavan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0"/>
            <a:ext cx="7929562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214546" y="6143644"/>
            <a:ext cx="4357718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LA  </a:t>
            </a:r>
            <a:r>
              <a:rPr lang="fr-FR" i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HABANA  EL </a:t>
            </a: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CAPITOL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Cardenas_street_shot_02.jpg"/>
          <p:cNvPicPr>
            <a:picLocks noChangeAspect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0"/>
            <a:ext cx="7929562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285984" y="6000768"/>
            <a:ext cx="428628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latin typeface="Lucida Handwriting" pitchFamily="66" charset="0"/>
              </a:rPr>
              <a:t>RUE  DE  CARDENAS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Castillo_de_la_Fuerza la havane.jpg"/>
          <p:cNvPicPr>
            <a:picLocks noChangeAspect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0"/>
            <a:ext cx="8072438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643042" y="6000768"/>
            <a:ext cx="5429288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 CHÂTEAU  DE  LA  FUERZA – LA HAVANE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Castillo_de_la_Punta la havane.jpg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0"/>
            <a:ext cx="7929562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857488" y="6072206"/>
            <a:ext cx="392909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VUE  DE  LA  HAVANE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Cienfuegos_maurische_Vill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0"/>
            <a:ext cx="7929563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857356" y="6072206"/>
            <a:ext cx="5072098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VILLA  CIENFUEGOS  MAURISCHE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Cubansk_bi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0"/>
            <a:ext cx="7929562" cy="594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071670" y="6072206"/>
            <a:ext cx="4714908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DE  SOTO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DirkvdM_casa_grande_hotel _santiago de cubaterrac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0"/>
            <a:ext cx="7929562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071670" y="6000768"/>
            <a:ext cx="478634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HOTEL  CASA  GRANDE _ SANTIAGO  DE  CUBA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DirkvdM_cienfuegos_state_hote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0"/>
            <a:ext cx="7929563" cy="594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285984" y="6072206"/>
            <a:ext cx="428628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CIENFUEGOS _ HOTEL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DirkvdM_yank_tank_yellow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0"/>
            <a:ext cx="800100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071670" y="6143644"/>
            <a:ext cx="464347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CHEVROLET _ LA HAVANE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Holgui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0"/>
            <a:ext cx="7929562" cy="594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928926" y="6143644"/>
            <a:ext cx="2928958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HOLGUIN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Panoramica_de_la_Villa_de_Gibara.jpg"/>
          <p:cNvPicPr>
            <a:picLocks noChangeAspect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0"/>
            <a:ext cx="8001000" cy="599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285984" y="6072206"/>
            <a:ext cx="442915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VUE  DE  LA  VILLE  DE  GIBARA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People_in_Trinidad.jpg"/>
          <p:cNvPicPr>
            <a:picLocks noChangeAspect="1"/>
          </p:cNvPicPr>
          <p:nvPr/>
        </p:nvPicPr>
        <p:blipFill>
          <a:blip r:embed="rId3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0"/>
            <a:ext cx="800100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285984" y="6072206"/>
            <a:ext cx="4357718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RUE  DE  TRINIDAD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Square_near_the_Cardenas_station.jpg"/>
          <p:cNvPicPr>
            <a:picLocks noChangeAspect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0"/>
            <a:ext cx="7929562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000364" y="6143644"/>
            <a:ext cx="335758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CARDENAS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Tourist_wagons_in_Cardenas.jpg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0"/>
            <a:ext cx="8026400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85918" y="6072206"/>
            <a:ext cx="5214974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CALECHES  TOURISTIQUES - CARDENAS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Trinidad,_Cuba.JPG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0"/>
            <a:ext cx="809625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643174" y="6143644"/>
            <a:ext cx="3786214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latin typeface="Lucida Handwriting" pitchFamily="66" charset="0"/>
              </a:rPr>
              <a:t>TRINIDAD - CUBA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Trinidad_(Kuba)_01.jpg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0"/>
            <a:ext cx="8001000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000364" y="6072206"/>
            <a:ext cx="278608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TRINIDAD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Valle_de_los_Ingenios_desde_Trindad.jpg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0"/>
            <a:ext cx="8001000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85918" y="6072206"/>
            <a:ext cx="5214974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VALLE  </a:t>
            </a: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DE  LOS  INGENIOS - TRINIDAD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cristobalcathedral.jpg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0"/>
            <a:ext cx="7858125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85918" y="6000768"/>
            <a:ext cx="514353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CATEDRAL DE  </a:t>
            </a: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SAN - </a:t>
            </a:r>
            <a:r>
              <a:rPr lang="fr-FR" i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CRSITOBAL</a:t>
            </a:r>
            <a:endParaRPr lang="fr-FR" i="1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 -Valle_de_Viñales_2.jpg"/>
          <p:cNvPicPr>
            <a:picLocks noChangeAspect="1"/>
          </p:cNvPicPr>
          <p:nvPr/>
        </p:nvPicPr>
        <p:blipFill>
          <a:blip r:embed="rId3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0"/>
            <a:ext cx="800100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Image 3" descr="Guardalavaca_cadre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357422" y="6000768"/>
            <a:ext cx="428628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VALLE  </a:t>
            </a:r>
            <a:r>
              <a:rPr lang="fr-FR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Handwriting" pitchFamily="66" charset="0"/>
              </a:rPr>
              <a:t>DE  VINALES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142976" y="500042"/>
            <a:ext cx="250033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i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Pristina" pitchFamily="66" charset="0"/>
              </a:rPr>
              <a:t>Fin</a:t>
            </a: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2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tination Cuba .. 27 09 201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Destination Cuba .. 27 09 2010</Template>
  <TotalTime>6</TotalTime>
  <Words>125</Words>
  <Application>Microsoft Office PowerPoint</Application>
  <PresentationFormat>Presentación en pantalla (4:3)</PresentationFormat>
  <Paragraphs>50</Paragraphs>
  <Slides>24</Slides>
  <Notes>23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9" baseType="lpstr">
      <vt:lpstr>Arial</vt:lpstr>
      <vt:lpstr>Calibri</vt:lpstr>
      <vt:lpstr>Corbel</vt:lpstr>
      <vt:lpstr>Destination Cuba .. 27 09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2020-12-11T10:17:41Z</dcterms:created>
  <dcterms:modified xsi:type="dcterms:W3CDTF">2020-12-11T10:24:15Z</dcterms:modified>
</cp:coreProperties>
</file>