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7" r:id="rId3"/>
    <p:sldId id="288" r:id="rId4"/>
    <p:sldId id="306" r:id="rId5"/>
    <p:sldId id="308" r:id="rId6"/>
    <p:sldId id="291" r:id="rId7"/>
    <p:sldId id="311" r:id="rId8"/>
    <p:sldId id="312" r:id="rId9"/>
    <p:sldId id="309" r:id="rId10"/>
    <p:sldId id="310" r:id="rId11"/>
    <p:sldId id="305" r:id="rId12"/>
    <p:sldId id="289" r:id="rId13"/>
    <p:sldId id="290" r:id="rId14"/>
    <p:sldId id="314" r:id="rId15"/>
    <p:sldId id="315" r:id="rId16"/>
    <p:sldId id="294" r:id="rId17"/>
    <p:sldId id="307" r:id="rId18"/>
    <p:sldId id="323" r:id="rId19"/>
    <p:sldId id="286" r:id="rId20"/>
    <p:sldId id="313" r:id="rId21"/>
    <p:sldId id="325" r:id="rId22"/>
    <p:sldId id="321" r:id="rId23"/>
    <p:sldId id="324" r:id="rId24"/>
    <p:sldId id="322" r:id="rId25"/>
    <p:sldId id="316" r:id="rId26"/>
    <p:sldId id="303" r:id="rId27"/>
    <p:sldId id="293" r:id="rId28"/>
    <p:sldId id="292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4" r:id="rId38"/>
    <p:sldId id="317" r:id="rId39"/>
    <p:sldId id="318" r:id="rId40"/>
    <p:sldId id="319" r:id="rId41"/>
    <p:sldId id="320" r:id="rId42"/>
    <p:sldId id="326" r:id="rId43"/>
    <p:sldId id="327" r:id="rId44"/>
    <p:sldId id="328" r:id="rId45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4/3XMoSscW/PGuV3pfhKQg==" hashData="T1P5RI74WH4rC+6VqxqdC5sz2U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9933"/>
    <a:srgbClr val="FFFF00"/>
    <a:srgbClr val="66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957A12-585E-4F91-8889-34AE7EB49B23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2241385"/>
      </p:ext>
    </p:extLst>
  </p:cSld>
  <p:clrMapOvr>
    <a:masterClrMapping/>
  </p:clrMapOvr>
  <p:transition spd="slow" advTm="5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5246A-3677-404E-B444-F7360C733BF7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67309999"/>
      </p:ext>
    </p:extLst>
  </p:cSld>
  <p:clrMapOvr>
    <a:masterClrMapping/>
  </p:clrMapOvr>
  <p:transition spd="slow" advTm="5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1F7CB3-C0D1-47F7-ABA5-88D2D46F2D6C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36751951"/>
      </p:ext>
    </p:extLst>
  </p:cSld>
  <p:clrMapOvr>
    <a:masterClrMapping/>
  </p:clrMapOvr>
  <p:transition spd="slow" advTm="5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B0D15-4715-4B3E-BCB5-36B31570AF57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21364561"/>
      </p:ext>
    </p:extLst>
  </p:cSld>
  <p:clrMapOvr>
    <a:masterClrMapping/>
  </p:clrMapOvr>
  <p:transition spd="slow" advTm="5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B077D-D494-445B-A204-A1B54B34601B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5585343"/>
      </p:ext>
    </p:extLst>
  </p:cSld>
  <p:clrMapOvr>
    <a:masterClrMapping/>
  </p:clrMapOvr>
  <p:transition spd="slow" advTm="5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29DCB-CBF1-442C-A219-7D1FE581C3B9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7934677"/>
      </p:ext>
    </p:extLst>
  </p:cSld>
  <p:clrMapOvr>
    <a:masterClrMapping/>
  </p:clrMapOvr>
  <p:transition spd="slow" advTm="5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93E9BB-77ED-47E3-AC38-D58520151D1D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57417965"/>
      </p:ext>
    </p:extLst>
  </p:cSld>
  <p:clrMapOvr>
    <a:masterClrMapping/>
  </p:clrMapOvr>
  <p:transition spd="slow" advTm="5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0F580-C0F7-47C4-9D5F-19E100A12580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5208698"/>
      </p:ext>
    </p:extLst>
  </p:cSld>
  <p:clrMapOvr>
    <a:masterClrMapping/>
  </p:clrMapOvr>
  <p:transition spd="slow" advTm="5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4A30DC-E047-4E8F-B16C-2F773DD416B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24999361"/>
      </p:ext>
    </p:extLst>
  </p:cSld>
  <p:clrMapOvr>
    <a:masterClrMapping/>
  </p:clrMapOvr>
  <p:transition spd="slow" advTm="5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813A6-BCAA-4E0C-94E4-01FFAE717303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3044811"/>
      </p:ext>
    </p:extLst>
  </p:cSld>
  <p:clrMapOvr>
    <a:masterClrMapping/>
  </p:clrMapOvr>
  <p:transition spd="slow" advTm="5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B674D-90B6-400C-AE08-F47BB54477F3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16759125"/>
      </p:ext>
    </p:extLst>
  </p:cSld>
  <p:clrMapOvr>
    <a:masterClrMapping/>
  </p:clrMapOvr>
  <p:transition spd="slow" advTm="5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18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C28CC7-B27A-4207-AD84-04A9C1DEBC80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!cid_003b01c6a546$640c0180$6964600a@usera52ef7416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827658" y="2636912"/>
            <a:ext cx="748868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endParaRPr lang="en-US" altLang="zh-TW" sz="4000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ea typeface="標楷體" pitchFamily="65" charset="-120"/>
            </a:endParaRPr>
          </a:p>
          <a:p>
            <a:pPr algn="ctr"/>
            <a:r>
              <a:rPr lang="en-US" altLang="zh-TW" sz="4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D</a:t>
            </a:r>
            <a:r>
              <a:rPr lang="en-US" altLang="zh-TW" sz="4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esierto</a:t>
            </a:r>
            <a:r>
              <a:rPr lang="en-US" altLang="zh-TW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標楷體" pitchFamily="65" charset="-120"/>
              </a:rPr>
              <a:t> del Sahara</a:t>
            </a:r>
          </a:p>
        </p:txBody>
      </p:sp>
    </p:spTree>
  </p:cSld>
  <p:clrMapOvr>
    <a:masterClrMapping/>
  </p:clrMapOvr>
  <p:transition spd="slow" advTm="5000">
    <p:zoom/>
    <p:sndAc>
      <p:stSnd>
        <p:snd r:embed="rId2" name="絲路禪音-心靈漫步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!cid_003c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8372" name="Picture 4" descr="!cid_0039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0" name="Picture 4" descr="!cid_0041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!cid_003f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!cid_0044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4516" name="Picture 4" descr="!cid_0045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!cid_0042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8" name="Picture 4" descr="!cid_0043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3938" y="0"/>
            <a:ext cx="45545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8" name="Picture 4" descr="!cid_0038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!cid_003d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!cid_003e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!cid_0047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8150"/>
            <a:ext cx="9144000" cy="59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7588" name="Picture 4" descr="!cid_0048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!cid_004c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9396" name="Picture 4" descr="!cid_0040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0" name="Picture 4" descr="!cid_0056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!cid_003a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0" name="Picture 4" descr="!cid_0046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68313"/>
            <a:ext cx="8964612" cy="604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8" name="Picture 4" descr="!cid_0058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2" name="Picture 4" descr="!cid_0054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4" name="Picture 4" descr="!cid_0057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6" name="Picture 4" descr="!cid_0055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2" name="Picture 4" descr="!cid_0049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600"/>
            <a:ext cx="9144000" cy="614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300" name="Picture 4" descr="!cid_005f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!cid_004b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!cid_004a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!cid_004d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!cid_004e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!cid_004f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!cid_005a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!cid_005b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!cid_005c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!cid_005d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!cid_005e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4" name="Picture 4" descr="!cid_003701c6a546$640c018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9636" name="Picture 4" descr="!cid_0050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0660" name="Picture 4" descr="!cid_0051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4" name="Picture 4" descr="!cid_0052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!cid_0053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!cid_0059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6" name="Picture 4" descr="!cid_006001c6a546$640d8820$6964600a@usera52ef7416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1788"/>
            <a:ext cx="9144000" cy="619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hara - Traversée du Désert .. 29 10 2010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Sahara - Traversée du Désert .. 29 10 2010</Template>
  <TotalTime>5</TotalTime>
  <Words>19</Words>
  <Application>Microsoft Office PowerPoint</Application>
  <PresentationFormat>Presentación en pantalla (4:3)</PresentationFormat>
  <Paragraphs>4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8" baseType="lpstr">
      <vt:lpstr>Arial</vt:lpstr>
      <vt:lpstr>新細明體</vt:lpstr>
      <vt:lpstr>標楷體</vt:lpstr>
      <vt:lpstr>Sahara - Traversée du Désert .. 29 10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2020-11-28T20:55:43Z</dcterms:created>
  <dcterms:modified xsi:type="dcterms:W3CDTF">2020-11-28T21:01:14Z</dcterms:modified>
</cp:coreProperties>
</file>