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6" r:id="rId3"/>
    <p:sldId id="257" r:id="rId4"/>
    <p:sldId id="258" r:id="rId5"/>
    <p:sldId id="259" r:id="rId6"/>
    <p:sldId id="263" r:id="rId7"/>
    <p:sldId id="261" r:id="rId8"/>
    <p:sldId id="298" r:id="rId9"/>
    <p:sldId id="262" r:id="rId10"/>
    <p:sldId id="264" r:id="rId11"/>
    <p:sldId id="286" r:id="rId12"/>
    <p:sldId id="268" r:id="rId13"/>
    <p:sldId id="269" r:id="rId14"/>
    <p:sldId id="289" r:id="rId15"/>
    <p:sldId id="271" r:id="rId16"/>
    <p:sldId id="288" r:id="rId17"/>
    <p:sldId id="279" r:id="rId18"/>
    <p:sldId id="276" r:id="rId19"/>
    <p:sldId id="277" r:id="rId20"/>
    <p:sldId id="278" r:id="rId21"/>
    <p:sldId id="285" r:id="rId22"/>
    <p:sldId id="280" r:id="rId23"/>
    <p:sldId id="282" r:id="rId24"/>
    <p:sldId id="266" r:id="rId25"/>
    <p:sldId id="287" r:id="rId26"/>
    <p:sldId id="272" r:id="rId27"/>
    <p:sldId id="299" r:id="rId28"/>
    <p:sldId id="274" r:id="rId29"/>
    <p:sldId id="283" r:id="rId30"/>
    <p:sldId id="292" r:id="rId31"/>
    <p:sldId id="293" r:id="rId32"/>
    <p:sldId id="295" r:id="rId33"/>
    <p:sldId id="296" r:id="rId34"/>
    <p:sldId id="275" r:id="rId35"/>
    <p:sldId id="291" r:id="rId36"/>
    <p:sldId id="297" r:id="rId37"/>
    <p:sldId id="294" r:id="rId38"/>
    <p:sldId id="290" r:id="rId39"/>
    <p:sldId id="273" r:id="rId40"/>
    <p:sldId id="281" r:id="rId41"/>
    <p:sldId id="270" r:id="rId42"/>
    <p:sldId id="260" r:id="rId43"/>
    <p:sldId id="284" r:id="rId44"/>
    <p:sldId id="265" r:id="rId45"/>
    <p:sldId id="267" r:id="rId46"/>
    <p:sldId id="304" r:id="rId47"/>
  </p:sldIdLst>
  <p:sldSz cx="9144000" cy="6858000" type="screen4x3"/>
  <p:notesSz cx="6858000" cy="9144000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COXzwjrFWZIQwF1x3OWnw==" hashData="PfanSPw1rXCtlTif7F6YQZs15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700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24579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4580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12083 -32000"/>
                <a:gd name="T13" fmla="*/ T12 w 64000"/>
                <a:gd name="T14" fmla="+- 0 -29632 -32000"/>
                <a:gd name="T15" fmla="*/ -29632 h 64000"/>
                <a:gd name="T16" fmla="+- 0 32000 -32000"/>
                <a:gd name="T17" fmla="*/ T16 w 64000"/>
                <a:gd name="T18" fmla="+- 0 0 -32000"/>
                <a:gd name="T19" fmla="*/ 0 h 64000"/>
                <a:gd name="T20" fmla="+- 0 12083 -32000"/>
                <a:gd name="T21" fmla="*/ T20 w 64000"/>
                <a:gd name="T22" fmla="+- 0 29631 -32000"/>
                <a:gd name="T23" fmla="*/ 29631 h 64000"/>
                <a:gd name="T24" fmla="+- 0 12083 -32000"/>
                <a:gd name="T25" fmla="*/ T24 w 64000"/>
                <a:gd name="T26" fmla="+- 0 29631 -32000"/>
                <a:gd name="T27" fmla="*/ 29631 h 64000"/>
                <a:gd name="T28" fmla="+- 0 12082 -32000"/>
                <a:gd name="T29" fmla="*/ T28 w 64000"/>
                <a:gd name="T30" fmla="+- 0 29631 -32000"/>
                <a:gd name="T31" fmla="*/ 29631 h 64000"/>
                <a:gd name="T32" fmla="+- 0 12083 -32000"/>
                <a:gd name="T33" fmla="*/ T32 w 64000"/>
                <a:gd name="T34" fmla="+- 0 29632 -32000"/>
                <a:gd name="T35" fmla="*/ 29632 h 64000"/>
                <a:gd name="T36" fmla="+- 0 12083 -32000"/>
                <a:gd name="T37" fmla="*/ T36 w 64000"/>
                <a:gd name="T38" fmla="+- 0 -29632 -32000"/>
                <a:gd name="T39" fmla="*/ -29632 h 64000"/>
                <a:gd name="T40" fmla="+- 0 12082 -32000"/>
                <a:gd name="T41" fmla="*/ T40 w 64000"/>
                <a:gd name="T42" fmla="+- 0 -29632 -32000"/>
                <a:gd name="T43" fmla="*/ -29632 h 64000"/>
                <a:gd name="T44" fmla="+- 0 12083 -32000"/>
                <a:gd name="T45" fmla="*/ T44 w 64000"/>
                <a:gd name="T46" fmla="+- 0 -29632 -32000"/>
                <a:gd name="T47" fmla="*/ -29632 h 64000"/>
                <a:gd name="T48" fmla="+- 0 G27 -32000"/>
                <a:gd name="T49" fmla="*/ T48 w 64000"/>
                <a:gd name="T50" fmla="+- 0 G11 -32000"/>
                <a:gd name="T51" fmla="*/ G11 h 64000"/>
                <a:gd name="T52" fmla="+- 0 G25 -32000"/>
                <a:gd name="T53" fmla="*/ T52 w 64000"/>
                <a:gd name="T54" fmla="+- 0 G14 -32000"/>
                <a:gd name="T55" fmla="*/ G14 h 64000"/>
              </a:gdLst>
              <a:ahLst/>
              <a:cxnLst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T49" t="T51" r="T53" b="T55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24581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18994 -32000"/>
                <a:gd name="T13" fmla="*/ T12 w 64000"/>
                <a:gd name="T14" fmla="+- 0 -25754 -32000"/>
                <a:gd name="T15" fmla="*/ -25754 h 64000"/>
                <a:gd name="T16" fmla="+- 0 32000 -32000"/>
                <a:gd name="T17" fmla="*/ T16 w 64000"/>
                <a:gd name="T18" fmla="+- 0 0 -32000"/>
                <a:gd name="T19" fmla="*/ 0 h 64000"/>
                <a:gd name="T20" fmla="+- 0 18994 -32000"/>
                <a:gd name="T21" fmla="*/ T20 w 64000"/>
                <a:gd name="T22" fmla="+- 0 25753 -32000"/>
                <a:gd name="T23" fmla="*/ 25753 h 64000"/>
                <a:gd name="T24" fmla="+- 0 18994 -32000"/>
                <a:gd name="T25" fmla="*/ T24 w 64000"/>
                <a:gd name="T26" fmla="+- 0 25753 -32000"/>
                <a:gd name="T27" fmla="*/ 25753 h 64000"/>
                <a:gd name="T28" fmla="+- 0 18993 -32000"/>
                <a:gd name="T29" fmla="*/ T28 w 64000"/>
                <a:gd name="T30" fmla="+- 0 25753 -32000"/>
                <a:gd name="T31" fmla="*/ 25753 h 64000"/>
                <a:gd name="T32" fmla="+- 0 18994 -32000"/>
                <a:gd name="T33" fmla="*/ T32 w 64000"/>
                <a:gd name="T34" fmla="+- 0 25754 -32000"/>
                <a:gd name="T35" fmla="*/ 25754 h 64000"/>
                <a:gd name="T36" fmla="+- 0 18994 -32000"/>
                <a:gd name="T37" fmla="*/ T36 w 64000"/>
                <a:gd name="T38" fmla="+- 0 -25754 -32000"/>
                <a:gd name="T39" fmla="*/ -25754 h 64000"/>
                <a:gd name="T40" fmla="+- 0 18993 -32000"/>
                <a:gd name="T41" fmla="*/ T40 w 64000"/>
                <a:gd name="T42" fmla="+- 0 -25754 -32000"/>
                <a:gd name="T43" fmla="*/ -25754 h 64000"/>
                <a:gd name="T44" fmla="+- 0 18994 -32000"/>
                <a:gd name="T45" fmla="*/ T44 w 64000"/>
                <a:gd name="T46" fmla="+- 0 -25754 -32000"/>
                <a:gd name="T47" fmla="*/ -25754 h 64000"/>
                <a:gd name="T48" fmla="+- 0 G27 -32000"/>
                <a:gd name="T49" fmla="*/ T48 w 64000"/>
                <a:gd name="T50" fmla="+- 0 G11 -32000"/>
                <a:gd name="T51" fmla="*/ G11 h 64000"/>
                <a:gd name="T52" fmla="+- 0 G25 -32000"/>
                <a:gd name="T53" fmla="*/ T52 w 64000"/>
                <a:gd name="T54" fmla="+- 0 G14 -32000"/>
                <a:gd name="T55" fmla="*/ G14 h 64000"/>
              </a:gdLst>
              <a:ahLst/>
              <a:cxnLst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T49" t="T51" r="T53" b="T55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latin typeface="Arial" charset="0"/>
              </a:endParaRPr>
            </a:p>
          </p:txBody>
        </p:sp>
      </p:grpSp>
      <p:sp>
        <p:nvSpPr>
          <p:cNvPr id="2458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fr-CH" noProof="0" smtClean="0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fr-CH" noProof="0" smtClean="0"/>
          </a:p>
        </p:txBody>
      </p:sp>
      <p:sp>
        <p:nvSpPr>
          <p:cNvPr id="2458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2458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2458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28C9775-B377-4365-85E2-92D1136EF0C9}" type="slidenum">
              <a:rPr lang="fr-CH"/>
              <a:pPr/>
              <a:t>‹Nº›</a:t>
            </a:fld>
            <a:endParaRPr lang="fr-CH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6A04A3-E6EA-45BB-8F1A-FBF5B0A2294F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71121751"/>
      </p:ext>
    </p:extLst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AF464-F6E8-47D4-8CA5-CDEFA42C8D04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65946708"/>
      </p:ext>
    </p:extLst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68266-2094-47B2-8C24-2975F9AC2F26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91141741"/>
      </p:ext>
    </p:extLst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36E79-7CF0-47C0-8287-37E3FA13AE49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47164260"/>
      </p:ext>
    </p:extLst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1F5CEC-C1B7-4E48-AEFF-ECCA2EC25C28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532764"/>
      </p:ext>
    </p:extLst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6513A-482B-431F-B926-2FABE039CFAB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09178718"/>
      </p:ext>
    </p:extLst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76FEB3-0319-4C72-A9F5-C535918063DD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02563374"/>
      </p:ext>
    </p:extLst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295E6-646E-4B56-83C5-5698FA59ABAA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23807493"/>
      </p:ext>
    </p:extLst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B8B0B-CB48-458F-885C-0278BC25E997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46793775"/>
      </p:ext>
    </p:extLst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58F44-199B-41E9-AB95-3ABECF9F4806}" type="slidenum">
              <a:rPr lang="fr-CH"/>
              <a:pPr/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02156363"/>
      </p:ext>
    </p:extLst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021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23555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18296 -32000"/>
                <a:gd name="T13" fmla="*/ T12 w 64000"/>
                <a:gd name="T14" fmla="+- 0 -26254 -32000"/>
                <a:gd name="T15" fmla="*/ -26254 h 64000"/>
                <a:gd name="T16" fmla="+- 0 32000 -32000"/>
                <a:gd name="T17" fmla="*/ T16 w 64000"/>
                <a:gd name="T18" fmla="+- 0 0 -32000"/>
                <a:gd name="T19" fmla="*/ 0 h 64000"/>
                <a:gd name="T20" fmla="+- 0 18296 -32000"/>
                <a:gd name="T21" fmla="*/ T20 w 64000"/>
                <a:gd name="T22" fmla="+- 0 26253 -32000"/>
                <a:gd name="T23" fmla="*/ 26253 h 64000"/>
                <a:gd name="T24" fmla="+- 0 18296 -32000"/>
                <a:gd name="T25" fmla="*/ T24 w 64000"/>
                <a:gd name="T26" fmla="+- 0 26253 -32000"/>
                <a:gd name="T27" fmla="*/ 26253 h 64000"/>
                <a:gd name="T28" fmla="+- 0 18295 -32000"/>
                <a:gd name="T29" fmla="*/ T28 w 64000"/>
                <a:gd name="T30" fmla="+- 0 26253 -32000"/>
                <a:gd name="T31" fmla="*/ 26253 h 64000"/>
                <a:gd name="T32" fmla="+- 0 18296 -32000"/>
                <a:gd name="T33" fmla="*/ T32 w 64000"/>
                <a:gd name="T34" fmla="+- 0 26254 -32000"/>
                <a:gd name="T35" fmla="*/ 26254 h 64000"/>
                <a:gd name="T36" fmla="+- 0 18296 -32000"/>
                <a:gd name="T37" fmla="*/ T36 w 64000"/>
                <a:gd name="T38" fmla="+- 0 -26254 -32000"/>
                <a:gd name="T39" fmla="*/ -26254 h 64000"/>
                <a:gd name="T40" fmla="+- 0 18295 -32000"/>
                <a:gd name="T41" fmla="*/ T40 w 64000"/>
                <a:gd name="T42" fmla="+- 0 -26254 -32000"/>
                <a:gd name="T43" fmla="*/ -26254 h 64000"/>
                <a:gd name="T44" fmla="+- 0 18296 -32000"/>
                <a:gd name="T45" fmla="*/ T44 w 64000"/>
                <a:gd name="T46" fmla="+- 0 -26254 -32000"/>
                <a:gd name="T47" fmla="*/ -26254 h 64000"/>
                <a:gd name="T48" fmla="+- 0 G27 -32000"/>
                <a:gd name="T49" fmla="*/ T48 w 64000"/>
                <a:gd name="T50" fmla="+- 0 G11 -32000"/>
                <a:gd name="T51" fmla="*/ G11 h 64000"/>
                <a:gd name="T52" fmla="+- 0 G25 -32000"/>
                <a:gd name="T53" fmla="*/ T52 w 64000"/>
                <a:gd name="T54" fmla="+- 0 G14 -32000"/>
                <a:gd name="T55" fmla="*/ G14 h 64000"/>
              </a:gdLst>
              <a:ahLst/>
              <a:cxnLst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T49" t="T51" r="T53" b="T55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 sz="2400">
                <a:latin typeface="Times New Roman" pitchFamily="18" charset="0"/>
              </a:endParaRPr>
            </a:p>
          </p:txBody>
        </p:sp>
        <p:sp>
          <p:nvSpPr>
            <p:cNvPr id="23556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18077 -32000"/>
                <a:gd name="T13" fmla="*/ T12 w 64000"/>
                <a:gd name="T14" fmla="+- 0 -26405 -32000"/>
                <a:gd name="T15" fmla="*/ -26405 h 64000"/>
                <a:gd name="T16" fmla="+- 0 32000 -32000"/>
                <a:gd name="T17" fmla="*/ T16 w 64000"/>
                <a:gd name="T18" fmla="+- 0 0 -32000"/>
                <a:gd name="T19" fmla="*/ 0 h 64000"/>
                <a:gd name="T20" fmla="+- 0 18077 -32000"/>
                <a:gd name="T21" fmla="*/ T20 w 64000"/>
                <a:gd name="T22" fmla="+- 0 26404 -32000"/>
                <a:gd name="T23" fmla="*/ 26404 h 64000"/>
                <a:gd name="T24" fmla="+- 0 18077 -32000"/>
                <a:gd name="T25" fmla="*/ T24 w 64000"/>
                <a:gd name="T26" fmla="+- 0 26404 -32000"/>
                <a:gd name="T27" fmla="*/ 26404 h 64000"/>
                <a:gd name="T28" fmla="+- 0 18076 -32000"/>
                <a:gd name="T29" fmla="*/ T28 w 64000"/>
                <a:gd name="T30" fmla="+- 0 26404 -32000"/>
                <a:gd name="T31" fmla="*/ 26404 h 64000"/>
                <a:gd name="T32" fmla="+- 0 18077 -32000"/>
                <a:gd name="T33" fmla="*/ T32 w 64000"/>
                <a:gd name="T34" fmla="+- 0 26405 -32000"/>
                <a:gd name="T35" fmla="*/ 26405 h 64000"/>
                <a:gd name="T36" fmla="+- 0 18077 -32000"/>
                <a:gd name="T37" fmla="*/ T36 w 64000"/>
                <a:gd name="T38" fmla="+- 0 -26405 -32000"/>
                <a:gd name="T39" fmla="*/ -26405 h 64000"/>
                <a:gd name="T40" fmla="+- 0 18076 -32000"/>
                <a:gd name="T41" fmla="*/ T40 w 64000"/>
                <a:gd name="T42" fmla="+- 0 -26405 -32000"/>
                <a:gd name="T43" fmla="*/ -26405 h 64000"/>
                <a:gd name="T44" fmla="+- 0 18077 -32000"/>
                <a:gd name="T45" fmla="*/ T44 w 64000"/>
                <a:gd name="T46" fmla="+- 0 -26405 -32000"/>
                <a:gd name="T47" fmla="*/ -26405 h 64000"/>
                <a:gd name="T48" fmla="+- 0 G27 -32000"/>
                <a:gd name="T49" fmla="*/ T48 w 64000"/>
                <a:gd name="T50" fmla="+- 0 G11 -32000"/>
                <a:gd name="T51" fmla="*/ G11 h 64000"/>
                <a:gd name="T52" fmla="+- 0 G25 -32000"/>
                <a:gd name="T53" fmla="*/ T52 w 64000"/>
                <a:gd name="T54" fmla="+- 0 G14 -32000"/>
                <a:gd name="T55" fmla="*/ G14 h 64000"/>
              </a:gdLst>
              <a:ahLst/>
              <a:cxnLst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T49" t="T51" r="T53" b="T55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latin typeface="Arial" charset="0"/>
              </a:endParaRPr>
            </a:p>
          </p:txBody>
        </p:sp>
        <p:sp>
          <p:nvSpPr>
            <p:cNvPr id="23557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55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 style du titre</a:t>
            </a:r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</a:p>
        </p:txBody>
      </p:sp>
      <p:sp>
        <p:nvSpPr>
          <p:cNvPr id="2356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H"/>
          </a:p>
        </p:txBody>
      </p:sp>
      <p:sp>
        <p:nvSpPr>
          <p:cNvPr id="2356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fr-CH"/>
          </a:p>
        </p:txBody>
      </p:sp>
      <p:sp>
        <p:nvSpPr>
          <p:cNvPr id="2356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069797-CC3B-4C8D-9EC1-AE22BB1ABBF2}" type="slidenum">
              <a:rPr lang="fr-CH"/>
              <a:pPr/>
              <a:t>‹Nº›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random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67744" y="2132856"/>
            <a:ext cx="7239000" cy="1444625"/>
          </a:xfrm>
        </p:spPr>
        <p:txBody>
          <a:bodyPr/>
          <a:lstStyle/>
          <a:p>
            <a:pPr algn="ctr"/>
            <a:r>
              <a:rPr lang="fr-CH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DESIERTO </a:t>
            </a:r>
            <a:br>
              <a:rPr lang="fr-CH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H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 ATACAMA</a:t>
            </a:r>
            <a:br>
              <a:rPr lang="fr-CH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H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CHILE</a:t>
            </a:r>
            <a:r>
              <a:rPr lang="fr-CH" dirty="0" smtClean="0"/>
              <a:t> </a:t>
            </a:r>
            <a:endParaRPr lang="fr-CH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75856" y="4077072"/>
            <a:ext cx="5688013" cy="23050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500" dirty="0" smtClean="0">
                <a:solidFill>
                  <a:schemeClr val="tx2"/>
                </a:solidFill>
              </a:rPr>
              <a:t>Tierra vasta y misteriosa, el desierto de Atacama extiende un territorio de valles lunares, géiseres, volcanes y aguas termales. En este rincón más árido del planeta, un hotel te abre sus puertas.</a:t>
            </a:r>
            <a:endParaRPr lang="fr-CH" sz="2500" dirty="0">
              <a:solidFill>
                <a:schemeClr val="tx2"/>
              </a:solidFill>
            </a:endParaRPr>
          </a:p>
        </p:txBody>
      </p:sp>
      <p:pic>
        <p:nvPicPr>
          <p:cNvPr id="2052" name="Picture 4" descr="00atacama%20ge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162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3350" y="1557338"/>
            <a:ext cx="7313613" cy="5300662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fr-CH" sz="19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</a:t>
            </a:r>
            <a:endParaRPr lang="fr-CH" sz="19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fr-CH" sz="19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s-ES" sz="1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En el norte de Chile, en la frontera de Bolivia y Perú, entre el Océano Pacífico y la Cordillera de los Andes, el desierto de Atacama se extiende por más de 1.000 km, formando uno de los rincones más secos del mundo. Salpicado de pueblos fantasmas, volcanes que a veces alcanzan más de 4000 metros, lagunas y lagos, está lleno de aguas termales, salares, valles lunares, </a:t>
            </a:r>
            <a:r>
              <a:rPr lang="es-ES" sz="19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geoglifos</a:t>
            </a:r>
            <a:r>
              <a:rPr lang="es-ES" sz="1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y </a:t>
            </a:r>
            <a:r>
              <a:rPr lang="es-ES" sz="19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géiseres.Su</a:t>
            </a:r>
            <a:r>
              <a:rPr lang="es-ES" sz="1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sequía es tal que ha permitido la conservación de multitud de tesoros arqueológicos, entre ellos las famosas momias de Atacama, anteriores a las de los desiertos egipcios. El paisaje alberga una fauna reconocida por sus flamencos (o flamencos </a:t>
            </a:r>
            <a:r>
              <a:rPr lang="es-ES" sz="19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Parinas</a:t>
            </a:r>
            <a:r>
              <a:rPr lang="es-ES" sz="1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), así como una gran cantidad de animales de la familia de los camélidos, como llamas, alpacas, guanacos y vicuñas. Los algarrobos y </a:t>
            </a:r>
            <a:r>
              <a:rPr lang="es-ES" sz="19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chanares</a:t>
            </a:r>
            <a:r>
              <a:rPr lang="es-ES" sz="19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árboles típicos de Atacama, de tamaños y formas inusuales, brindan un poco de sombra en los oasis.</a:t>
            </a:r>
            <a:endParaRPr lang="fr-CH" sz="19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6" name="Picture 10" descr="0Atacama%20Desert%20Map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4" name="Picture 4" descr="00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0atacama1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2" name="Picture 4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9096" name="Picture 8" descr="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6" name="Picture 4" descr="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50" name="Picture 10" descr="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0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9156" name="Picture 4" descr="20Atacama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48" name="Picture 12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00at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333375"/>
            <a:ext cx="5688012" cy="59055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7588" name="Picture 4" descr="24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0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416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6570" name="Picture 10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88" name="Picture 4" descr="10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6atacama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68538" y="0"/>
            <a:ext cx="5184775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40" name="Picture 4" descr="7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64" name="Picture 4" descr="8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8136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3012" name="Picture 4" descr="11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5060" name="Picture 4" descr="14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2" name="Picture 4" descr="0Atacama-Laguna-Chax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0184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4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6" name="Picture 4" descr="20Atacama%20(8)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1146" name="Picture 10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4" name="Picture 4" descr="22atacama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6084" name="Picture 4" descr="15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9072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6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5780" name="Picture 4" descr="5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7828" name="Picture 4" descr="3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4996" name="Picture 4" descr="1atacam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8" name="Picture 4" descr="9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3732" name="Picture 4" descr="13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6020" name="Picture 4" descr="00-atacama40_0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48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6804" name="Picture 4" descr="4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8612" name="Picture 4" descr="0002012107t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0" name="Picture 4" descr="20Atacama%20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4036" name="Picture 4" descr="12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8" name="Picture 4" descr="2atac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52" name="Picture 8" descr="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7108" name="Picture 4" descr="19atacatam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8" name="Picture 4" descr="0Atacama-desert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20" name="Picture 8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i - Désert Atacama .. 11 09 2013">
  <a:themeElements>
    <a:clrScheme name="Éclipse 3">
      <a:dk1>
        <a:srgbClr val="000000"/>
      </a:dk1>
      <a:lt1>
        <a:srgbClr val="FFFFFF"/>
      </a:lt1>
      <a:dk2>
        <a:srgbClr val="0000CC"/>
      </a:dk2>
      <a:lt2>
        <a:srgbClr val="434343"/>
      </a:lt2>
      <a:accent1>
        <a:srgbClr val="99CC00"/>
      </a:accent1>
      <a:accent2>
        <a:srgbClr val="FFCC00"/>
      </a:accent2>
      <a:accent3>
        <a:srgbClr val="FFFFFF"/>
      </a:accent3>
      <a:accent4>
        <a:srgbClr val="000000"/>
      </a:accent4>
      <a:accent5>
        <a:srgbClr val="CAE2AA"/>
      </a:accent5>
      <a:accent6>
        <a:srgbClr val="E7B900"/>
      </a:accent6>
      <a:hlink>
        <a:srgbClr val="FF0000"/>
      </a:hlink>
      <a:folHlink>
        <a:srgbClr val="808080"/>
      </a:folHlink>
    </a:clrScheme>
    <a:fontScheme name="É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É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Chili - Désert Atacama .. 11 09 2013</Template>
  <TotalTime>8</TotalTime>
  <Words>55</Words>
  <Application>Microsoft Office PowerPoint</Application>
  <PresentationFormat>Presentación en pantalla (4:3)</PresentationFormat>
  <Paragraphs>7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2" baseType="lpstr">
      <vt:lpstr>Arial</vt:lpstr>
      <vt:lpstr>Times New Roman</vt:lpstr>
      <vt:lpstr>Verdana</vt:lpstr>
      <vt:lpstr>Wingdings</vt:lpstr>
      <vt:lpstr>Tahoma</vt:lpstr>
      <vt:lpstr>Chili - Désert Atacama .. 11 09 2013</vt:lpstr>
      <vt:lpstr>Diseño predeterminado</vt:lpstr>
      <vt:lpstr>DESIERTO  DE ATACAMA CHILE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ATACAMA</dc:title>
  <dc:creator>Jose Luis</dc:creator>
  <cp:lastModifiedBy>Jose Luis</cp:lastModifiedBy>
  <cp:revision>6</cp:revision>
  <dcterms:created xsi:type="dcterms:W3CDTF">2021-08-28T14:45:01Z</dcterms:created>
  <dcterms:modified xsi:type="dcterms:W3CDTF">2021-08-28T14:53:13Z</dcterms:modified>
</cp:coreProperties>
</file>