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3.xml" ContentType="application/vnd.openxmlformats-officedocument.presentationml.tags+xml"/>
  <Override PartName="/ppt/notesSlides/notesSlide15.xml" ContentType="application/vnd.openxmlformats-officedocument.presentationml.notesSlide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16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17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18.xml" ContentType="application/vnd.openxmlformats-officedocument.presentationml.tags+xml"/>
  <Override PartName="/ppt/notesSlides/notesSlide36.xml" ContentType="application/vnd.openxmlformats-officedocument.presentationml.notesSlide+xml"/>
  <Override PartName="/ppt/tags/tag19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tags/tag20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71" r:id="rId3"/>
    <p:sldId id="280" r:id="rId4"/>
    <p:sldId id="318" r:id="rId5"/>
    <p:sldId id="325" r:id="rId6"/>
    <p:sldId id="326" r:id="rId7"/>
    <p:sldId id="327" r:id="rId8"/>
    <p:sldId id="313" r:id="rId9"/>
    <p:sldId id="315" r:id="rId10"/>
    <p:sldId id="279" r:id="rId11"/>
    <p:sldId id="311" r:id="rId12"/>
    <p:sldId id="334" r:id="rId13"/>
    <p:sldId id="333" r:id="rId14"/>
    <p:sldId id="335" r:id="rId15"/>
    <p:sldId id="299" r:id="rId16"/>
    <p:sldId id="310" r:id="rId17"/>
    <p:sldId id="336" r:id="rId18"/>
    <p:sldId id="295" r:id="rId19"/>
    <p:sldId id="290" r:id="rId20"/>
    <p:sldId id="301" r:id="rId21"/>
    <p:sldId id="300" r:id="rId22"/>
    <p:sldId id="303" r:id="rId23"/>
    <p:sldId id="302" r:id="rId24"/>
    <p:sldId id="319" r:id="rId25"/>
    <p:sldId id="320" r:id="rId26"/>
    <p:sldId id="285" r:id="rId27"/>
    <p:sldId id="287" r:id="rId28"/>
    <p:sldId id="323" r:id="rId29"/>
    <p:sldId id="330" r:id="rId30"/>
    <p:sldId id="331" r:id="rId31"/>
    <p:sldId id="337" r:id="rId32"/>
    <p:sldId id="312" r:id="rId33"/>
    <p:sldId id="339" r:id="rId34"/>
    <p:sldId id="282" r:id="rId35"/>
    <p:sldId id="306" r:id="rId36"/>
    <p:sldId id="309" r:id="rId37"/>
    <p:sldId id="307" r:id="rId38"/>
    <p:sldId id="322" r:id="rId39"/>
    <p:sldId id="316" r:id="rId40"/>
    <p:sldId id="338" r:id="rId41"/>
    <p:sldId id="328" r:id="rId42"/>
    <p:sldId id="269" r:id="rId43"/>
    <p:sldId id="329" r:id="rId44"/>
    <p:sldId id="266" r:id="rId45"/>
    <p:sldId id="340" r:id="rId46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cript MT Bold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ut7OvEBQ8fr8eP6u+ZTfw==" hashData="msWSkcpgQB7/zTg5p5nB8x5iX6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66FF"/>
    <a:srgbClr val="FF3300"/>
    <a:srgbClr val="FFCCFF"/>
    <a:srgbClr val="663300"/>
    <a:srgbClr val="996600"/>
    <a:srgbClr val="CC99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>
                <a:cs typeface="Arial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B4311C62-257E-46A6-9C39-1DC879B6F93A}" type="datetimeFigureOut">
              <a:rPr lang="es-ES_tradnl"/>
              <a:pPr>
                <a:defRPr/>
              </a:pPr>
              <a:t>10/05/2021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>
                <a:cs typeface="Arial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Arial" pitchFamily="34" charset="0"/>
              </a:defRPr>
            </a:lvl1pPr>
          </a:lstStyle>
          <a:p>
            <a:pPr>
              <a:defRPr/>
            </a:pPr>
            <a:fld id="{B9FFDF62-D2D5-4344-9079-04FAD2BAE2B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476660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247C194A-3768-4D94-91DC-473D47E77A37}" type="slidenum">
              <a:rPr lang="es-ES_tradnl"/>
              <a:pPr eaLnBrk="1" hangingPunct="1"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D5BB2283-3584-4607-B7D4-43C56E84D354}" type="slidenum">
              <a:rPr lang="es-ES_tradnl"/>
              <a:pPr eaLnBrk="1" hangingPunct="1"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B24AF2BA-3F72-4C97-941A-EB2E40D5B989}" type="slidenum">
              <a:rPr lang="es-ES_tradnl"/>
              <a:pPr eaLnBrk="1" hangingPunct="1"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DEEE44EE-435F-4869-B6F7-040D3254C6F1}" type="slidenum">
              <a:rPr lang="es-ES_tradnl"/>
              <a:pPr eaLnBrk="1" hangingPunct="1"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8871F19A-0557-4C1F-AC3D-A1618045CA57}" type="slidenum">
              <a:rPr lang="es-ES_tradnl"/>
              <a:pPr eaLnBrk="1" hangingPunct="1"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F7865222-921E-420F-9A88-B526067A01BC}" type="slidenum">
              <a:rPr lang="es-ES_tradnl"/>
              <a:pPr eaLnBrk="1" hangingPunct="1"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D6F23830-5078-457E-949F-6CEB25692AB2}" type="slidenum">
              <a:rPr lang="es-ES_tradnl"/>
              <a:pPr eaLnBrk="1" hangingPunct="1"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1288266D-EB03-42A9-B5FD-2C0A5D50939D}" type="slidenum">
              <a:rPr lang="es-ES_tradnl"/>
              <a:pPr eaLnBrk="1" hangingPunct="1"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58B3164F-B8F1-49E2-8441-E5C3CD70CEC9}" type="slidenum">
              <a:rPr lang="es-ES_tradnl"/>
              <a:pPr eaLnBrk="1" hangingPunct="1"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FDDA9D83-6CA6-423E-8A71-BFC0D1AD925D}" type="slidenum">
              <a:rPr lang="es-ES_tradnl"/>
              <a:pPr eaLnBrk="1" hangingPunct="1"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38880DEB-A898-4D86-B119-4E5B44AABE2E}" type="slidenum">
              <a:rPr lang="es-ES_tradnl"/>
              <a:pPr eaLnBrk="1" hangingPunct="1"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60B22A78-8711-4A0D-8D2F-48AEDECAF905}" type="slidenum">
              <a:rPr lang="es-ES_tradnl"/>
              <a:pPr eaLnBrk="1" hangingPunct="1"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E5F38ACC-2856-4B4C-9E85-A7870879A7D8}" type="slidenum">
              <a:rPr lang="es-ES_tradnl"/>
              <a:pPr eaLnBrk="1" hangingPunct="1"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7E1A0A77-0EF9-4FE4-BC33-916BA651D0AB}" type="slidenum">
              <a:rPr lang="es-ES_tradnl"/>
              <a:pPr eaLnBrk="1" hangingPunct="1"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697D5871-C809-4C38-A86A-60ACD7FCA56A}" type="slidenum">
              <a:rPr lang="es-ES_tradnl"/>
              <a:pPr eaLnBrk="1" hangingPunct="1"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98CDEB87-6C6F-4053-B040-21AEA26CED25}" type="slidenum">
              <a:rPr lang="es-ES_tradnl"/>
              <a:pPr eaLnBrk="1" hangingPunct="1"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7D0F27F1-A566-4062-AD43-592CA5369AB2}" type="slidenum">
              <a:rPr lang="es-ES_tradnl"/>
              <a:pPr eaLnBrk="1" hangingPunct="1"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691256CC-A214-4E6B-82D6-D226289EF581}" type="slidenum">
              <a:rPr lang="es-ES_tradnl"/>
              <a:pPr eaLnBrk="1" hangingPunct="1"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C03860B0-909A-4979-89D5-17058AA7C0DC}" type="slidenum">
              <a:rPr lang="es-ES_tradnl"/>
              <a:pPr eaLnBrk="1" hangingPunct="1"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00241838-4D09-4E9B-A154-B0C8DD0EFFAE}" type="slidenum">
              <a:rPr lang="es-ES_tradnl"/>
              <a:pPr eaLnBrk="1" hangingPunct="1"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5E363991-9E58-46E0-A72C-15C4BCA02492}" type="slidenum">
              <a:rPr lang="es-ES_tradnl"/>
              <a:pPr eaLnBrk="1" hangingPunct="1"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6E2B015D-74D2-4725-8FBE-212C98B13A1F}" type="slidenum">
              <a:rPr lang="es-ES_tradnl"/>
              <a:pPr eaLnBrk="1" hangingPunct="1"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1BD38398-5900-4A0D-BC94-B30698D82102}" type="slidenum">
              <a:rPr lang="es-ES_tradnl"/>
              <a:pPr eaLnBrk="1" hangingPunct="1"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9FDFADC5-A0D6-416C-82FC-79891A48486B}" type="slidenum">
              <a:rPr lang="es-ES_tradnl"/>
              <a:pPr eaLnBrk="1" hangingPunct="1"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149716B1-65D7-4EC9-8666-B6C13A48F636}" type="slidenum">
              <a:rPr lang="es-ES_tradnl"/>
              <a:pPr eaLnBrk="1" hangingPunct="1"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B1819DCA-A2FD-4B0C-A06F-59F4FC08C717}" type="slidenum">
              <a:rPr lang="es-ES_tradnl"/>
              <a:pPr eaLnBrk="1" hangingPunct="1"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C3C30FD1-F114-44A4-B389-069BF54ACB61}" type="slidenum">
              <a:rPr lang="es-ES_tradnl"/>
              <a:pPr eaLnBrk="1" hangingPunct="1"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BB687550-2095-4980-B5E4-FB3C97F138CC}" type="slidenum">
              <a:rPr lang="es-ES_tradnl"/>
              <a:pPr eaLnBrk="1" hangingPunct="1"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842AAFAC-360C-4567-82C0-9DEB36481601}" type="slidenum">
              <a:rPr lang="es-ES_tradnl"/>
              <a:pPr eaLnBrk="1" hangingPunct="1"/>
              <a:t>29</a:t>
            </a:fld>
            <a:endParaRPr lang="es-ES_trad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F835015C-6044-417F-8037-A6D9CE6F5B94}" type="slidenum">
              <a:rPr lang="es-ES_tradnl"/>
              <a:pPr eaLnBrk="1" hangingPunct="1"/>
              <a:t>30</a:t>
            </a:fld>
            <a:endParaRPr lang="es-ES_trad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4521CB42-9923-477E-9078-7FE37E917538}" type="slidenum">
              <a:rPr lang="es-ES_tradnl"/>
              <a:pPr eaLnBrk="1" hangingPunct="1"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E6FC0F46-ADD8-4BDD-8F1E-51B4679AB655}" type="slidenum">
              <a:rPr lang="es-ES_tradnl"/>
              <a:pPr eaLnBrk="1" hangingPunct="1"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A8D47B1E-960D-49C9-8BF5-58C30481D53A}" type="slidenum">
              <a:rPr lang="es-ES_tradnl"/>
              <a:pPr eaLnBrk="1" hangingPunct="1"/>
              <a:t>33</a:t>
            </a:fld>
            <a:endParaRPr lang="es-ES_trad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0D58B62A-E19F-49BE-B67D-7C94D2B13BEE}" type="slidenum">
              <a:rPr lang="es-ES_tradnl"/>
              <a:pPr eaLnBrk="1" hangingPunct="1"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FEF0755A-2AB4-4DBC-9E51-919C499B3BB8}" type="slidenum">
              <a:rPr lang="es-ES_tradnl"/>
              <a:pPr eaLnBrk="1" hangingPunct="1"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659A7DAF-66E0-4298-B7DB-730AD52B3BF9}" type="slidenum">
              <a:rPr lang="es-ES_tradnl"/>
              <a:pPr eaLnBrk="1" hangingPunct="1"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F5DE9EF6-C41F-4854-AA24-05AE18490D4B}" type="slidenum">
              <a:rPr lang="es-ES_tradnl"/>
              <a:pPr eaLnBrk="1" hangingPunct="1"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442DE197-B06E-4186-BE2D-3926B1DD2317}" type="slidenum">
              <a:rPr lang="es-ES_tradnl"/>
              <a:pPr eaLnBrk="1" hangingPunct="1"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5A27B5D3-3F91-4FCD-BDED-286CE2006E69}" type="slidenum">
              <a:rPr lang="es-ES_tradnl"/>
              <a:pPr eaLnBrk="1" hangingPunct="1"/>
              <a:t>39</a:t>
            </a:fld>
            <a:endParaRPr lang="es-ES_trad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D4FE3DFD-52E1-4B55-9986-35E9D9438279}" type="slidenum">
              <a:rPr lang="es-ES_tradnl"/>
              <a:pPr eaLnBrk="1" hangingPunct="1"/>
              <a:t>40</a:t>
            </a:fld>
            <a:endParaRPr lang="es-ES_trad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7576D355-3B63-4912-B8AE-5451D8745C43}" type="slidenum">
              <a:rPr lang="es-ES_tradnl"/>
              <a:pPr eaLnBrk="1" hangingPunct="1"/>
              <a:t>41</a:t>
            </a:fld>
            <a:endParaRPr lang="es-ES_trad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06DBF0A7-B773-4106-B68A-2283EDCB1328}" type="slidenum">
              <a:rPr lang="es-ES_tradnl"/>
              <a:pPr eaLnBrk="1" hangingPunct="1"/>
              <a:t>42</a:t>
            </a:fld>
            <a:endParaRPr lang="es-ES_trad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  <a:cs typeface="Arial" charset="0"/>
              </a:defRPr>
            </a:lvl9pPr>
          </a:lstStyle>
          <a:p>
            <a:pPr eaLnBrk="1" hangingPunct="1"/>
            <a:fld id="{2450F89B-1179-4C66-ABB4-DCA7255FD1F8}" type="slidenum">
              <a:rPr lang="es-ES_tradnl"/>
              <a:pPr eaLnBrk="1" hangingPunct="1"/>
              <a:t>43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F3C05-3932-47A3-B862-647CE425F65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061242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A5344-AF99-49B7-921E-99D02507D4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13113299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E9BB1-1FBC-45CE-B91B-37D3768B09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6110722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52FDC-1CB2-42C8-8C48-63BF1B8C3C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4109685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FB35F-9864-41FD-B9E4-632B33AACB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8460067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DAC41-DF2D-4D50-9FDA-94BBCDFEB6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941355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5B968-9FE8-4E72-8789-D1A31A53697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76470772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42D0A-F44C-4E0D-BBA2-DD275741E82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5277478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AA10D-85DC-4A73-9C3F-CD90758BC7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2081546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ED61F-548B-461E-AA34-7F3D1EE57A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17099849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9E567-A12C-4600-8973-98FD434193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58629471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40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dirty="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CD1C15C6-013A-4B80-9B9C-8CD1DFE472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imag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753805" y="2420888"/>
            <a:ext cx="7358105" cy="280076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es-ES" sz="8800" b="1" dirty="0">
                <a:ln w="50800"/>
                <a:solidFill>
                  <a:schemeClr val="bg1">
                    <a:lumMod val="85000"/>
                  </a:schemeClr>
                </a:solidFill>
                <a:effectLst>
                  <a:outerShdw blurRad="38100" dist="88900" dir="2700000" sx="101000" sy="101000" algn="tl">
                    <a:srgbClr val="000000">
                      <a:alpha val="92000"/>
                    </a:srgbClr>
                  </a:outerShdw>
                </a:effectLst>
                <a:cs typeface="Arial" pitchFamily="34" charset="0"/>
              </a:rPr>
              <a:t>Desierto Blanco</a:t>
            </a:r>
          </a:p>
          <a:p>
            <a:pPr>
              <a:defRPr/>
            </a:pPr>
            <a:r>
              <a:rPr lang="es-ES" sz="8800" b="1" dirty="0">
                <a:ln w="50800"/>
                <a:solidFill>
                  <a:schemeClr val="bg1">
                    <a:lumMod val="85000"/>
                  </a:schemeClr>
                </a:solidFill>
                <a:effectLst>
                  <a:outerShdw blurRad="38100" dist="88900" dir="2700000" sx="101000" sy="101000" algn="tl">
                    <a:srgbClr val="000000">
                      <a:alpha val="92000"/>
                    </a:srgbClr>
                  </a:outerShdw>
                </a:effectLst>
                <a:cs typeface="Arial" pitchFamily="34" charset="0"/>
              </a:rPr>
              <a:t>Egipto</a:t>
            </a:r>
          </a:p>
        </p:txBody>
      </p:sp>
    </p:spTree>
    <p:custDataLst>
      <p:tags r:id="rId1"/>
    </p:custDataLst>
  </p:cSld>
  <p:clrMapOvr>
    <a:masterClrMapping/>
  </p:clrMapOvr>
  <p:transition>
    <p:sndAc>
      <p:stSnd>
        <p:snd r:embed="rId4" name="s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0 Imagen" descr="Dibujo1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disierto%20blanco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oasis%2021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1390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64688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DSC_0703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1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desierto-blanco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34938"/>
            <a:ext cx="9377363" cy="699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5 Imagen" descr="Desierto Blanco, Egipto 2005_Smal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FFE8D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7 Rectángulo"/>
          <p:cNvSpPr>
            <a:spLocks noChangeArrowheads="1"/>
          </p:cNvSpPr>
          <p:nvPr/>
        </p:nvSpPr>
        <p:spPr bwMode="auto">
          <a:xfrm>
            <a:off x="1116013" y="2060575"/>
            <a:ext cx="7056437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sz="3200"/>
              <a:t>El famoso “Desierto Blanco”</a:t>
            </a:r>
          </a:p>
          <a:p>
            <a:r>
              <a:rPr lang="es-ES_tradnl" sz="3200"/>
              <a:t> de Egipto forma parte del desierto occidental del Sahara. Se encuentra ubicado a unos 45 kilómetros del oasis </a:t>
            </a:r>
          </a:p>
          <a:p>
            <a:r>
              <a:rPr lang="es-ES_tradnl" sz="3200"/>
              <a:t>de Fárfara. El yeso blanco del desierto </a:t>
            </a:r>
          </a:p>
          <a:p>
            <a:r>
              <a:rPr lang="es-ES_tradnl" sz="3200"/>
              <a:t>da la impresión de ser una zona </a:t>
            </a:r>
          </a:p>
          <a:p>
            <a:r>
              <a:rPr lang="es-ES_tradnl" sz="3200"/>
              <a:t>cubierta de nieve. </a:t>
            </a:r>
          </a:p>
        </p:txBody>
      </p:sp>
      <p:pic>
        <p:nvPicPr>
          <p:cNvPr id="14" name="13 Imagen" descr="mapa egipto copi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408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mapegipto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556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hite-desert-egy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0279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80204E-6 L -1.14636 -0.0011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26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5532205-.-.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553219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12744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107a-egipto-sahara-white-deser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4 Imagen" descr="2204648430_2fcc77237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1761758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7750a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FFE8D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Rectángulo"/>
          <p:cNvSpPr>
            <a:spLocks noChangeArrowheads="1"/>
          </p:cNvSpPr>
          <p:nvPr/>
        </p:nvSpPr>
        <p:spPr bwMode="auto">
          <a:xfrm>
            <a:off x="971550" y="2924175"/>
            <a:ext cx="7272338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sz="3200"/>
              <a:t>El desierto tiene un color blanco-crema, </a:t>
            </a:r>
          </a:p>
          <a:p>
            <a:r>
              <a:rPr lang="es-ES_tradnl" sz="3200"/>
              <a:t>y está salpicado de enormes formaciones rocosas de "tiza" modeladas por las tormentas de arena de la zona: </a:t>
            </a:r>
            <a:br>
              <a:rPr lang="es-ES_tradnl" sz="3200"/>
            </a:br>
            <a:endParaRPr lang="es-ES_tradnl" sz="3200"/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77508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7750a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2 Imagen" descr="77509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7750b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 descr="18_desierto_blanco__dia_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egipto-2088-mina-mina-03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4 Imagen" descr="bl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525" y="0"/>
            <a:ext cx="4689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2 Imagen" descr="IMG_629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4 Imagen" descr="desierto-blanco.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838" y="-171450"/>
            <a:ext cx="9402763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desierto-blanco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10036175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magen" descr="desierto blanc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9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2 Imagen" descr="desierto blanco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204363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0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4 Imagen" descr="VI5912~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 descr="2427241517_80441979c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FFE8D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7 Rectángulo"/>
          <p:cNvSpPr>
            <a:spLocks noChangeArrowheads="1"/>
          </p:cNvSpPr>
          <p:nvPr/>
        </p:nvSpPr>
        <p:spPr bwMode="auto">
          <a:xfrm>
            <a:off x="4787900" y="2349500"/>
            <a:ext cx="4032250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sz="3200"/>
              <a:t> Durante el atardecer es el mejor momento para observar los cambios de color del paisaje que en ocasiones parece cobrar vida, cautivando a cualquier visitante</a:t>
            </a:r>
          </a:p>
        </p:txBody>
      </p:sp>
      <p:pic>
        <p:nvPicPr>
          <p:cNvPr id="34819" name="2 Imagen" descr="2171529107_b6178e61b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5 Imagen" descr="2221540296_0f95aec5e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3 Imagen" descr="IMG_63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5 Imagen" descr="2172321596_f17451d7e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2 Imagen" descr="egipto 240 - 6x4 - Desierto Blanc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desierto-blanco2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2 Imagen" descr="20100204182323-im1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2 Imagen" descr="1479723146_7aaaf6c3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4 Imagen" descr="amanecernw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3 Imagen" descr="20100204121825-im7-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9 Imagen" descr="atardecer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77508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9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9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|2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|2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Egypte - Désert blanc .. 21 05 2012">
  <a:themeElements>
    <a:clrScheme name="El instinto y la inteligencia en los animal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 instinto y la inteligencia en los animal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  <a:cs typeface="Arial" charset="0"/>
          </a:defRPr>
        </a:defPPr>
      </a:lstStyle>
    </a:lnDef>
  </a:objectDefaults>
  <a:extraClrSchemeLst>
    <a:extraClrScheme>
      <a:clrScheme name="El instinto y la inteligencia en los animal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instinto y la inteligencia en los animal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instinto y la inteligencia en los animal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instinto y la inteligencia en los animal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instinto y la inteligencia en los animal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instinto y la inteligencia en los animal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instinto y la inteligencia en los animal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Egypte - Désert blanc .. 21 05 2012</Template>
  <TotalTime>4</TotalTime>
  <Words>162</Words>
  <Application>Microsoft Office PowerPoint</Application>
  <PresentationFormat>Presentación en pantalla (4:3)</PresentationFormat>
  <Paragraphs>55</Paragraphs>
  <Slides>44</Slides>
  <Notes>43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Script MT Bold</vt:lpstr>
      <vt:lpstr>Arial</vt:lpstr>
      <vt:lpstr>Calibri</vt:lpstr>
      <vt:lpstr>Egypte - Désert blanc .. 21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2021-05-10T18:09:20Z</dcterms:created>
  <dcterms:modified xsi:type="dcterms:W3CDTF">2021-05-10T18:13:34Z</dcterms:modified>
</cp:coreProperties>
</file>