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704" r:id="rId2"/>
  </p:sldMasterIdLst>
  <p:notesMasterIdLst>
    <p:notesMasterId r:id="rId7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</p:sldIdLst>
  <p:sldSz cx="9144000" cy="514826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8" charset="0"/>
      <a:defRPr kern="1200">
        <a:solidFill>
          <a:schemeClr val="tx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charset="-122"/>
        <a:cs typeface="+mn-cs"/>
      </a:defRPr>
    </a:lvl9pPr>
  </p:defaultTextStyle>
  <p:modifyVerifier cryptProviderType="rsaFull" cryptAlgorithmClass="hash" cryptAlgorithmType="typeAny" cryptAlgorithmSid="4" spinCount="100000" saltData="To+j+PWs9+TNB2nX9QrTJw==" hashData="/rlix5xq61pYHo0Zx6eYhLfUPW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86" y="-102"/>
      </p:cViewPr>
      <p:guideLst>
        <p:guide orient="horz" pos="1622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220663" y="812800"/>
            <a:ext cx="711517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_tradnl" noProof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8" charset="0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fld id="{BD495A18-E356-4986-AA43-5CA47E8C9F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66268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ＭＳ Ｐゴシック" pitchFamily="8" charset="-128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8" charset="0"/>
      <a:defRPr sz="1200" kern="1200">
        <a:solidFill>
          <a:srgbClr val="000000"/>
        </a:solidFill>
        <a:latin typeface="Times New Roman" pitchFamily="8" charset="0"/>
        <a:ea typeface="ＭＳ Ｐゴシック" pitchFamily="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20769C9-A095-49E6-9FAA-D9F3117A2608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806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5DB5262-F733-431C-9447-6E16F14D0CA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8909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937661A-6C54-4C2E-8011-B3607CA282E6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011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5516CF5-B0FF-4B71-8EC4-8BD4E635B8E6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113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4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9F43A0B-26A7-4549-9DB7-82E4827E69B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216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AD3562D-3EC8-4491-9C8C-02DD3DC6B54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318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414F206-08B3-43A9-8177-1CC2CE3FEF51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7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421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7492385-23B1-479B-A7D8-C897C7ADAAE6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8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523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AD25CDC-2D72-4382-9F50-87F30838C9B4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9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625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6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6FEC4C4-305A-4462-A63F-78C13255142D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10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728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58EECD1-881F-4409-84F3-6C6F767BE97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830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120B050-5C8E-4461-9732-1869A64AF448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9933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DED2298-A733-43DC-8CF9-A5548CD8217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13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035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D935451-121E-49B4-BD69-6F5D1FA714F5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14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137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8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4850EF4-2028-4890-A257-69326AC6B76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15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240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E6B08FD-C3D0-474F-96D6-A1329B296D56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16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342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6FA7BFC-4CA1-47EC-938D-10DC9FF7623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17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445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23E3E6F-FF13-49D2-91A3-3E83468B230E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18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547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59173E5-812C-4608-A1DF-2A873A1A672B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19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649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50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8A32B7C-6700-4D5C-BAAF-FDEE263918B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20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752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D461239-870A-49D3-AE25-AA4A21A981D3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854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8F48B1F-C111-4DD0-A15F-D8A89F249854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0957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31CFE81-2633-4DBE-9899-02F60B4E925C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23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059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4432A02-2099-408B-AD6C-A5D23164769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24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161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2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910B4EF5-427C-4A7C-AAC7-FBE837674E31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25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264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81EC85E-6594-40F9-847A-7F5AEF72E7AC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26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366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696608B-71DF-4691-B66C-0C91D158DF91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27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469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87864BB-95F5-4755-A5D6-A13FE7DF4556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28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571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E25A6CF-F501-403A-8BAA-45ACE593EAF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29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673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4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4CF1B58-BAB1-4BC9-A0DD-17E574CCCCC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30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776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4F84CCB-FFB9-40A6-8FE1-020FA191163E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878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84758CE-20AF-4A6D-969D-C5901F93536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1981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597E0D5-D3C4-4CBC-8395-CC69974B84FD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33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083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ED087E0-2E95-42E8-B7B5-6DA091E0912D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34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185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DA7854F-CD4B-4477-A749-F1E8919F2FC9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35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288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AAE1FA6-7FDC-4D92-868B-EF57EFB0946C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36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390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E250752-1E51-4350-8E78-FEDFA9CEE9A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37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493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ABB183EB-0CD9-44E1-9069-7C7D043E71D5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38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595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72A0158-8CA5-4809-8026-45CD40D3B071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39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697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8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44E5D8F-E213-4FE6-A35D-1B7188CFC3FD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40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800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5AC5737-88BE-490F-993B-980749C1303B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2902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B73B14E-D75F-446F-AE87-425E1B7897E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005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F6066BB-A3F2-4BE3-A444-2E4F6EC8E027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43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107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EA55A85-36D6-4E5D-AEF2-006C2685D506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44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209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10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656A4DD-7B46-444E-85E7-B5E70E76C983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45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312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5C3F8311-8C78-44D1-AD10-D5497370F360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46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414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48C7973D-0385-42AA-823F-85B8A1444F89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47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517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517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CC35BF8-8882-4C71-B915-A5A92469AA91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48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619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A72FBA8-F2B6-4080-B07A-24D4493990F5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49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721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2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AD54B70-7E6C-4A2C-9208-039C31F68C1A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50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824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AB44189-103D-4BAB-B780-EA2DE83E0C63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3926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AB2FFAD-2D4C-4B55-A5D9-4652A38A74F4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029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ECFD3EE-5647-4A27-ACA8-D2A705E3F7ED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53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131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131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85160B17-E377-4AF3-A3BB-333D3D8788C1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54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233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4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72B87AB9-71E5-4325-B7B7-895D74C950E6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55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336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BB73FF4C-290D-4333-8A12-9535F56B92E9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56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438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CD116F49-C90A-4912-887E-155D3099400E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57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541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541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25362CFA-DCEA-4C80-A989-A546418DE107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58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643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A26D51B-87F5-40F8-828B-90F19132D29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59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745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746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DB754FE-2CDF-4AE9-8A06-94FA899307F8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60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848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72F91A2-6AEA-4A39-BB1A-EA6F3D6EB87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4950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950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5CBF835-0003-441C-8560-6421CD6F1A27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053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1DEC728E-4BF4-439A-86D3-5F265DF694E0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63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155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D8D5B1A7-24CD-4A15-8BBD-F79DD5D6AE28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64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257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8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4FAA42D-1E9D-4541-8A29-814F7B11FE18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65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360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0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0070D85-8B74-4642-B3EB-E9D67A9D53FD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66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462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08841076-9866-4ECF-8A75-A49616A84442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67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565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3ED1176A-FEDE-40F0-A278-BAA8A420A5C3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68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6675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6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5CD6897-747B-4B97-A335-83D312090774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69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7699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7700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E9A926B1-889F-4B33-9B6F-52518072EF50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70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8723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4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F0FE6B3A-7E6B-4D00-B055-84B3766080AE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71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59747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8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SimSun" charset="-122"/>
              </a:defRPr>
            </a:lvl9pPr>
          </a:lstStyle>
          <a:p>
            <a:pPr eaLnBrk="1"/>
            <a:fld id="{698C6FB9-961B-40BC-8C01-97D501DB726F}" type="slidenum">
              <a:rPr lang="es-ES">
                <a:solidFill>
                  <a:srgbClr val="000000"/>
                </a:solidFill>
                <a:latin typeface="Times New Roman" pitchFamily="8" charset="0"/>
              </a:rPr>
              <a:pPr eaLnBrk="1"/>
              <a:t>72</a:t>
            </a:fld>
            <a:endParaRPr lang="es-ES">
              <a:solidFill>
                <a:srgbClr val="000000"/>
              </a:solidFill>
              <a:latin typeface="Times New Roman" pitchFamily="8" charset="0"/>
            </a:endParaRPr>
          </a:p>
        </p:txBody>
      </p:sp>
      <p:sp>
        <p:nvSpPr>
          <p:cNvPr id="160771" name="Text Box 1"/>
          <p:cNvSpPr>
            <a:spLocks noChangeArrowheads="1" noTextEdit="1"/>
          </p:cNvSpPr>
          <p:nvPr>
            <p:ph type="sldImg"/>
          </p:nvPr>
        </p:nvSpPr>
        <p:spPr>
          <a:xfrm>
            <a:off x="220663" y="812800"/>
            <a:ext cx="711676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2" name="Text Box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647F414-1D2A-405C-BAA3-C590629486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7747628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1E9E35C-3A97-471D-98AD-E88D8D1E76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54496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EEA140-8FB1-4A88-804D-9C28246696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8135186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D1944B2-33EF-4209-9469-5CA5E5600F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0736840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6544A4D-D0BC-49FA-A559-56DA28049E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391842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FFA3991-2291-470B-9DCA-7FA049A592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5520544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F2B086F-A42C-443E-8327-7029F0DCF8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0273061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4BD85B-4AF7-4C48-8F7C-BDAD2FE70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5771578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B1DECA3-9E20-4651-BF63-1F88E09B17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5081589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3CEFEE0-181D-42B6-B88B-28C5F966F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7086328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8562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62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F78572B-CCE5-44EE-8C33-EFFFCC9E0F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2577724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74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4772025"/>
            <a:ext cx="2132013" cy="273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FFFFFF"/>
                </a:solidFill>
                <a:latin typeface="+mn-lt"/>
                <a:ea typeface="Arial Unicode MS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r>
              <a:rPr lang="es-ES"/>
              <a:t>21/03/14</a:t>
            </a: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124200" y="4772025"/>
            <a:ext cx="2895600" cy="273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_tradnl">
              <a:latin typeface="Arial" pitchFamily="8" charset="0"/>
              <a:ea typeface="+mn-ea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4772025"/>
            <a:ext cx="2132013" cy="273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 smtClean="0">
                <a:solidFill>
                  <a:srgbClr val="FFFFFF"/>
                </a:solidFill>
                <a:latin typeface="Calibri" pitchFamily="8" charset="0"/>
                <a:cs typeface="Arial Unicode MS" pitchFamily="8" charset="0"/>
              </a:defRPr>
            </a:lvl1pPr>
          </a:lstStyle>
          <a:p>
            <a:pPr>
              <a:defRPr/>
            </a:pPr>
            <a:fld id="{66985B1B-722D-4EEC-89AE-E11D9EA626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788"/>
            <a:ext cx="8228013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4913"/>
            <a:ext cx="8228013" cy="339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>
    <p:zoom/>
  </p:transition>
  <p:hf sldNum="0" hdr="0" ftr="0"/>
  <p:txStyles>
    <p:titleStyle>
      <a:lvl1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2pPr>
      <a:lvl3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3pPr>
      <a:lvl4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4pPr>
      <a:lvl5pPr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8" charset="0"/>
        <a:defRPr>
          <a:solidFill>
            <a:srgbClr val="FFFFFF"/>
          </a:solidFill>
          <a:latin typeface="Calibri" pitchFamily="8" charset="0"/>
          <a:ea typeface="SimSun" charset="-122"/>
          <a:cs typeface="SimSun" charset="-122"/>
        </a:defRPr>
      </a:lvl9pPr>
    </p:titleStyle>
    <p:bodyStyle>
      <a:lvl1pPr marL="342900" indent="-342900" algn="l" defTabSz="449263" rtl="0" eaLnBrk="1" fontAlgn="base" hangingPunct="1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8" charset="0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8" charset="0"/>
        <a:defRPr sz="24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8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gi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3910013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538"/>
            <a:ext cx="9166225" cy="463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166163" y="3294211"/>
            <a:ext cx="269336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4400" b="1" dirty="0" smtClean="0">
                <a:solidFill>
                  <a:srgbClr val="FBFCFD"/>
                </a:solidFill>
                <a:latin typeface="Britannic Bold" pitchFamily="8" charset="0"/>
              </a:rPr>
              <a:t>Desde 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 sz="4400" b="1" dirty="0" smtClean="0">
                <a:solidFill>
                  <a:srgbClr val="FBFCFD"/>
                </a:solidFill>
                <a:latin typeface="Britannic Bold" pitchFamily="8" charset="0"/>
              </a:rPr>
              <a:t>Allí Arriba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lum brigh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249738"/>
            <a:ext cx="5492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  <p:sndAc>
      <p:stSnd loop="1">
        <p:snd r:embed="rId3" name="066 VERDI Nabucco (1842) -  Va, pensi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225425"/>
            <a:ext cx="9134475" cy="469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213"/>
            <a:ext cx="91440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0"/>
            <a:ext cx="9144000" cy="470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91233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9144000" cy="483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884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20188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51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466725"/>
            <a:ext cx="9185276" cy="421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453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613"/>
            <a:ext cx="9144000" cy="499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163"/>
            <a:ext cx="9144000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82100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5913"/>
            <a:ext cx="9144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75"/>
            <a:ext cx="9144000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90500" y="4591050"/>
            <a:ext cx="31575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shuttle approaches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5450"/>
            <a:ext cx="9144000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0" y="4432300"/>
            <a:ext cx="42830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Transport of a habitable module for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0"/>
            <a:ext cx="9144000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423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725"/>
            <a:ext cx="9091613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107950" y="4357688"/>
            <a:ext cx="2266950" cy="274637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Docking with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0"/>
            <a:ext cx="88455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434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0" y="4543425"/>
            <a:ext cx="50752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2 Soyuz docked permanently for evacuation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275"/>
            <a:ext cx="9144000" cy="455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5508625" y="303213"/>
            <a:ext cx="3563938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European ATV cargo vehicle 4 </a:t>
            </a:r>
            <a:br>
              <a:rPr lang="es-ES">
                <a:solidFill>
                  <a:srgbClr val="FFFFFF"/>
                </a:solidFill>
                <a:latin typeface="Calibri" pitchFamily="8" charset="0"/>
              </a:rPr>
            </a:br>
            <a:r>
              <a:rPr lang="es-ES">
                <a:solidFill>
                  <a:srgbClr val="FFFFFF"/>
                </a:solidFill>
                <a:latin typeface="Calibri" pitchFamily="8" charset="0"/>
              </a:rPr>
              <a:t>on approach to securing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813"/>
            <a:ext cx="9144000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252413" y="4467225"/>
            <a:ext cx="36353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Russian Cargo Stowage Progress...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563"/>
            <a:ext cx="9144000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4575175" y="4545013"/>
            <a:ext cx="23018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View on Earth…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0" y="4559300"/>
            <a:ext cx="42116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Pavlof Volcano Eruption (Aleutian Islands)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888"/>
            <a:ext cx="9144000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0" y="4506913"/>
            <a:ext cx="46434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Eruption Volcano Kliushevskoi, Kamchatka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44000" cy="432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5059" name="Rectangle 2"/>
          <p:cNvSpPr>
            <a:spLocks noChangeArrowheads="1"/>
          </p:cNvSpPr>
          <p:nvPr/>
        </p:nvSpPr>
        <p:spPr bwMode="auto">
          <a:xfrm>
            <a:off x="0" y="4467225"/>
            <a:ext cx="1763713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Hurricane Dean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25"/>
            <a:ext cx="91440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179388" y="4467225"/>
            <a:ext cx="1619250" cy="273050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Mount Everest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0" y="4467225"/>
            <a:ext cx="25558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Upsala Glacier, Patagonia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453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215900" y="4467225"/>
            <a:ext cx="2339975" cy="2730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Salar de Uyuni, Bolivia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675"/>
            <a:ext cx="9144000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0" y="4549775"/>
            <a:ext cx="23399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Long Island, Bahamas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0179" name="Rectangle 2"/>
          <p:cNvSpPr>
            <a:spLocks noChangeArrowheads="1"/>
          </p:cNvSpPr>
          <p:nvPr/>
        </p:nvSpPr>
        <p:spPr bwMode="auto">
          <a:xfrm>
            <a:off x="179388" y="4411663"/>
            <a:ext cx="21955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Cuba &amp; The Bahamas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00"/>
            <a:ext cx="9144000" cy="471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03" name="Rectangle 2"/>
          <p:cNvSpPr>
            <a:spLocks noChangeArrowheads="1"/>
          </p:cNvSpPr>
          <p:nvPr/>
        </p:nvSpPr>
        <p:spPr bwMode="auto">
          <a:xfrm>
            <a:off x="323850" y="4467225"/>
            <a:ext cx="2447925" cy="273050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Mount Fuji, Japan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588"/>
            <a:ext cx="9144000" cy="463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2227" name="Rectangle 2"/>
          <p:cNvSpPr>
            <a:spLocks noChangeArrowheads="1"/>
          </p:cNvSpPr>
          <p:nvPr/>
        </p:nvSpPr>
        <p:spPr bwMode="auto">
          <a:xfrm>
            <a:off x="179388" y="4519613"/>
            <a:ext cx="22669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Kilimandjaro Tanzania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0"/>
            <a:ext cx="9144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3251" name="Rectangle 2"/>
          <p:cNvSpPr>
            <a:spLocks noChangeArrowheads="1"/>
          </p:cNvSpPr>
          <p:nvPr/>
        </p:nvSpPr>
        <p:spPr bwMode="auto">
          <a:xfrm>
            <a:off x="252413" y="4411663"/>
            <a:ext cx="1619250" cy="274637"/>
          </a:xfrm>
          <a:prstGeom prst="rect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Iranian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5"/>
            <a:ext cx="9144000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4275" name="Rectangle 2"/>
          <p:cNvSpPr>
            <a:spLocks noChangeArrowheads="1"/>
          </p:cNvSpPr>
          <p:nvPr/>
        </p:nvSpPr>
        <p:spPr bwMode="auto">
          <a:xfrm>
            <a:off x="0" y="4467225"/>
            <a:ext cx="1763713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Lybian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63"/>
            <a:ext cx="9144000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179388" y="4411663"/>
            <a:ext cx="1906587" cy="274637"/>
          </a:xfrm>
          <a:prstGeom prst="rect">
            <a:avLst/>
          </a:prstGeom>
          <a:solidFill>
            <a:srgbClr val="F2DC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Somalian Desert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38"/>
            <a:ext cx="9144000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6323" name="Rectangle 2"/>
          <p:cNvSpPr>
            <a:spLocks noChangeArrowheads="1"/>
          </p:cNvSpPr>
          <p:nvPr/>
        </p:nvSpPr>
        <p:spPr bwMode="auto">
          <a:xfrm>
            <a:off x="468313" y="4467225"/>
            <a:ext cx="190658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Sunset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2913"/>
            <a:ext cx="9144000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7347" name="Rectangle 2"/>
          <p:cNvSpPr>
            <a:spLocks noChangeArrowheads="1"/>
          </p:cNvSpPr>
          <p:nvPr/>
        </p:nvSpPr>
        <p:spPr bwMode="auto">
          <a:xfrm>
            <a:off x="-20638" y="4440238"/>
            <a:ext cx="41608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Comet Lovejoy seen from The ISS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8450"/>
            <a:ext cx="9144000" cy="455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8371" name="Rectangle 2"/>
          <p:cNvSpPr>
            <a:spLocks noChangeArrowheads="1"/>
          </p:cNvSpPr>
          <p:nvPr/>
        </p:nvSpPr>
        <p:spPr bwMode="auto">
          <a:xfrm>
            <a:off x="252413" y="4573588"/>
            <a:ext cx="2698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Moscow at Night…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144000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252413" y="4411663"/>
            <a:ext cx="154781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New York City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>
            <a:spLocks noChangeArrowheads="1"/>
          </p:cNvSpPr>
          <p:nvPr/>
        </p:nvSpPr>
        <p:spPr bwMode="auto">
          <a:xfrm>
            <a:off x="0" y="4519613"/>
            <a:ext cx="22669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000000"/>
                </a:solidFill>
                <a:latin typeface="Calibri" pitchFamily="8" charset="0"/>
              </a:rPr>
              <a:t>MiddleEast at night</a:t>
            </a:r>
          </a:p>
        </p:txBody>
      </p:sp>
      <p:pic>
        <p:nvPicPr>
          <p:cNvPr id="604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25"/>
            <a:ext cx="91440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0420" name="Rectangle 3"/>
          <p:cNvSpPr>
            <a:spLocks noChangeArrowheads="1"/>
          </p:cNvSpPr>
          <p:nvPr/>
        </p:nvSpPr>
        <p:spPr bwMode="auto">
          <a:xfrm>
            <a:off x="323850" y="4357688"/>
            <a:ext cx="11334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Montreal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88"/>
            <a:ext cx="9144000" cy="4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323850" y="4411663"/>
            <a:ext cx="8096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Paris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25"/>
            <a:ext cx="9144000" cy="457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2467" name="Rectangle 2"/>
          <p:cNvSpPr>
            <a:spLocks noChangeArrowheads="1"/>
          </p:cNvSpPr>
          <p:nvPr/>
        </p:nvSpPr>
        <p:spPr bwMode="auto">
          <a:xfrm>
            <a:off x="323850" y="4411663"/>
            <a:ext cx="12779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Bordeaux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88"/>
            <a:ext cx="9144000" cy="456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3491" name="Rectangle 2"/>
          <p:cNvSpPr>
            <a:spLocks noChangeArrowheads="1"/>
          </p:cNvSpPr>
          <p:nvPr/>
        </p:nvSpPr>
        <p:spPr bwMode="auto">
          <a:xfrm>
            <a:off x="539750" y="4357688"/>
            <a:ext cx="9890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Dubaï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434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4515" name="Rectangle 2"/>
          <p:cNvSpPr>
            <a:spLocks noChangeArrowheads="1"/>
          </p:cNvSpPr>
          <p:nvPr/>
        </p:nvSpPr>
        <p:spPr bwMode="auto">
          <a:xfrm>
            <a:off x="179388" y="4305300"/>
            <a:ext cx="334803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The International Space Station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513"/>
            <a:ext cx="9144000" cy="456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5539" name="Rectangle 2"/>
          <p:cNvSpPr>
            <a:spLocks noChangeArrowheads="1"/>
          </p:cNvSpPr>
          <p:nvPr/>
        </p:nvSpPr>
        <p:spPr bwMode="auto">
          <a:xfrm>
            <a:off x="468313" y="4411663"/>
            <a:ext cx="29876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Overview of The Beam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038"/>
            <a:ext cx="9144000" cy="429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7587" name="Rectangle 2"/>
          <p:cNvSpPr>
            <a:spLocks noChangeArrowheads="1"/>
          </p:cNvSpPr>
          <p:nvPr/>
        </p:nvSpPr>
        <p:spPr bwMode="auto">
          <a:xfrm>
            <a:off x="179388" y="4629150"/>
            <a:ext cx="2122487" cy="273050"/>
          </a:xfrm>
          <a:prstGeom prst="rect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 b="1">
                <a:solidFill>
                  <a:srgbClr val="000000"/>
                </a:solidFill>
                <a:latin typeface="Calibri" pitchFamily="8" charset="0"/>
              </a:rPr>
              <a:t>Spacewalk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448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9635" name="Rectangle 2"/>
          <p:cNvSpPr>
            <a:spLocks noChangeArrowheads="1"/>
          </p:cNvSpPr>
          <p:nvPr/>
        </p:nvSpPr>
        <p:spPr bwMode="auto">
          <a:xfrm>
            <a:off x="252413" y="4467225"/>
            <a:ext cx="212248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Work on The Beam…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8"/>
            <a:ext cx="9144000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311150"/>
            <a:ext cx="91567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1683" name="Rectangle 2"/>
          <p:cNvSpPr>
            <a:spLocks noChangeArrowheads="1"/>
          </p:cNvSpPr>
          <p:nvPr/>
        </p:nvSpPr>
        <p:spPr bwMode="auto">
          <a:xfrm>
            <a:off x="179388" y="4467225"/>
            <a:ext cx="2484437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400 km of  Vacuum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050"/>
            <a:ext cx="9144000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9159875" cy="453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25400"/>
            <a:ext cx="9096375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44000" cy="426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63"/>
            <a:ext cx="9144000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277813"/>
            <a:ext cx="9144000" cy="457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7827" name="Rectangle 2"/>
          <p:cNvSpPr>
            <a:spLocks noChangeArrowheads="1"/>
          </p:cNvSpPr>
          <p:nvPr/>
        </p:nvSpPr>
        <p:spPr bwMode="auto">
          <a:xfrm>
            <a:off x="144463" y="4467225"/>
            <a:ext cx="3348037" cy="273050"/>
          </a:xfrm>
          <a:prstGeom prst="rect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es-ES">
                <a:solidFill>
                  <a:srgbClr val="0D0D0D"/>
                </a:solidFill>
                <a:latin typeface="Calibri" pitchFamily="8" charset="0"/>
              </a:rPr>
              <a:t>Russian Modules and Cargo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66226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88"/>
            <a:ext cx="9144000" cy="455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9875" name="Rectangle 2"/>
          <p:cNvSpPr>
            <a:spLocks noChangeArrowheads="1"/>
          </p:cNvSpPr>
          <p:nvPr/>
        </p:nvSpPr>
        <p:spPr bwMode="auto">
          <a:xfrm>
            <a:off x="0" y="4573588"/>
            <a:ext cx="27717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es-ES">
                <a:solidFill>
                  <a:srgbClr val="FFFFFF"/>
                </a:solidFill>
                <a:latin typeface="Calibri" pitchFamily="8" charset="0"/>
              </a:rPr>
              <a:t>Maintenance on The Beam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036050" cy="444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91440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313"/>
            <a:ext cx="9144000" cy="42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"/>
            <a:ext cx="9144000" cy="447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1440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0"/>
            <a:ext cx="9144000" cy="439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6020" name="Rectangle 3"/>
          <p:cNvSpPr>
            <a:spLocks noChangeArrowheads="1"/>
          </p:cNvSpPr>
          <p:nvPr/>
        </p:nvSpPr>
        <p:spPr bwMode="auto">
          <a:xfrm>
            <a:off x="0" y="4459288"/>
            <a:ext cx="3779838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>
            <a:spAutoFit/>
          </a:bodyPr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 sz="1600">
                <a:solidFill>
                  <a:srgbClr val="D9D9D9"/>
                </a:solidFill>
                <a:latin typeface="Calibri" pitchFamily="8" charset="0"/>
              </a:rPr>
              <a:t>Music</a:t>
            </a:r>
          </a:p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s-ES" sz="1600">
                <a:solidFill>
                  <a:srgbClr val="D9D9D9"/>
                </a:solidFill>
                <a:latin typeface="Calibri" pitchFamily="8" charset="0"/>
              </a:rPr>
              <a:t>Giuseppe Verdi : Nabucco</a:t>
            </a:r>
          </a:p>
        </p:txBody>
      </p:sp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4">
            <a:lum bright="50000" contrast="6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277987"/>
            <a:ext cx="866775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yage dans l'espace - Marcus .. 29 10 2018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8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pitchFamily="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8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pitchFamily="8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Voyage dans l'espace - Marcus .. 29 10 2018</Template>
  <TotalTime>5</TotalTime>
  <Words>225</Words>
  <Application>Microsoft Office PowerPoint</Application>
  <PresentationFormat>Personalizado</PresentationFormat>
  <Paragraphs>114</Paragraphs>
  <Slides>73</Slides>
  <Notes>72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82" baseType="lpstr">
      <vt:lpstr>Arial</vt:lpstr>
      <vt:lpstr>SimSun</vt:lpstr>
      <vt:lpstr>Times New Roman</vt:lpstr>
      <vt:lpstr>Calibri</vt:lpstr>
      <vt:lpstr>ＭＳ Ｐゴシック</vt:lpstr>
      <vt:lpstr>Arial Unicode MS</vt:lpstr>
      <vt:lpstr>Britannic Bold</vt:lpstr>
      <vt:lpstr>Voyage dans l'espace - Marcus .. 29 10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2021-10-22T16:10:48Z</dcterms:created>
  <dcterms:modified xsi:type="dcterms:W3CDTF">2021-10-22T16:16:48Z</dcterms:modified>
</cp:coreProperties>
</file>