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98" r:id="rId3"/>
    <p:sldId id="261" r:id="rId4"/>
    <p:sldId id="274" r:id="rId5"/>
    <p:sldId id="266" r:id="rId6"/>
    <p:sldId id="258" r:id="rId7"/>
    <p:sldId id="263" r:id="rId8"/>
    <p:sldId id="264" r:id="rId9"/>
    <p:sldId id="257" r:id="rId10"/>
    <p:sldId id="272" r:id="rId11"/>
    <p:sldId id="265" r:id="rId12"/>
    <p:sldId id="268" r:id="rId13"/>
    <p:sldId id="262" r:id="rId14"/>
    <p:sldId id="273" r:id="rId15"/>
    <p:sldId id="285" r:id="rId16"/>
    <p:sldId id="270" r:id="rId17"/>
    <p:sldId id="279" r:id="rId18"/>
    <p:sldId id="309" r:id="rId19"/>
    <p:sldId id="310" r:id="rId20"/>
    <p:sldId id="307" r:id="rId21"/>
    <p:sldId id="294" r:id="rId22"/>
    <p:sldId id="304" r:id="rId23"/>
    <p:sldId id="303" r:id="rId24"/>
    <p:sldId id="256" r:id="rId25"/>
    <p:sldId id="291" r:id="rId26"/>
    <p:sldId id="281" r:id="rId27"/>
    <p:sldId id="312" r:id="rId28"/>
    <p:sldId id="278" r:id="rId29"/>
    <p:sldId id="271" r:id="rId30"/>
    <p:sldId id="295" r:id="rId31"/>
    <p:sldId id="305" r:id="rId32"/>
    <p:sldId id="306" r:id="rId33"/>
    <p:sldId id="269" r:id="rId34"/>
    <p:sldId id="292" r:id="rId35"/>
    <p:sldId id="302" r:id="rId36"/>
    <p:sldId id="308" r:id="rId37"/>
    <p:sldId id="288" r:id="rId38"/>
    <p:sldId id="277" r:id="rId39"/>
    <p:sldId id="296" r:id="rId40"/>
    <p:sldId id="299" r:id="rId41"/>
    <p:sldId id="300" r:id="rId42"/>
    <p:sldId id="313" r:id="rId43"/>
    <p:sldId id="317" r:id="rId44"/>
    <p:sldId id="297" r:id="rId45"/>
    <p:sldId id="282" r:id="rId46"/>
    <p:sldId id="311" r:id="rId47"/>
    <p:sldId id="315" r:id="rId48"/>
    <p:sldId id="314" r:id="rId49"/>
    <p:sldId id="316" r:id="rId50"/>
    <p:sldId id="318" r:id="rId5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T3nGt56e3rmuTt/DpoonQ" hashData="Topqs1F9IG2VT5xGMADqPMKWdB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3926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C4F120-E70F-4A70-BB28-81921C72D1D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49C2E5-199A-48DF-A39E-0EF145BD75E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ED1E4-CBBC-4069-A56E-3EE14AA51F6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61BD1-8D0A-4AF4-822C-8A450EFB74C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972893-6A7A-467D-AE77-DD41C02DC8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2B32B0-58DA-4750-8AEC-2BEB36FE05E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C7619-F652-4A86-8561-ED663105701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844A05-CCB9-456D-8CB4-92F4A105134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7F910B-ACCF-4776-8AF2-36374B20D51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B3BBF-A0F1-436B-A542-7FA2471134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FAAAB-7140-4252-B096-0427024D16C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E2472EC-1201-42A8-9A3F-71DE670F305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6E2A3BD-C93F-4481-97D9-9D7F4CF2C3C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Click="0" advTm="7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8" name="Picture 4" descr="ElcielosobreMadri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8" y="44450"/>
            <a:ext cx="8893175" cy="6672263"/>
          </a:xfrm>
          <a:prstGeom prst="rect">
            <a:avLst/>
          </a:prstGeom>
          <a:noFill/>
        </p:spPr>
      </p:pic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4932363" y="1268413"/>
            <a:ext cx="2662237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  <a:latin typeface="Segoe Media Center Semibold" pitchFamily="34" charset="0"/>
              </a:rPr>
              <a:t>DE MADRID AL CIELO</a:t>
            </a:r>
          </a:p>
        </p:txBody>
      </p:sp>
    </p:spTree>
  </p:cSld>
  <p:clrMapOvr>
    <a:masterClrMapping/>
  </p:clrMapOvr>
  <p:transition spd="slow" advClick="0" advTm="7000">
    <p:split/>
    <p:sndAc>
      <p:stSnd loop="1">
        <p:snd r:embed="rId2" name="Madrid organill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adrid_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374650"/>
            <a:ext cx="9159876" cy="6107113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Plaza de Cibeles: Palacio de Comunicaciones ( Real Casa de Correos), Ayuntamiento de Madrid.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02Madrid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6513" y="0"/>
            <a:ext cx="9144000" cy="6858000"/>
          </a:xfrm>
          <a:noFill/>
          <a:ln/>
        </p:spPr>
      </p:pic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0" y="6508750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Puerta de Alcalá (1778), Antiguo acceso a la ciudad. Reinado de Carlos III.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la-latina-madr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011863" y="6553200"/>
            <a:ext cx="3132137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Barrio de la Latina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ad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Plaza de Cibeles: Fuente de Cibeles, al fondo el Palacio de Linares o Casa de América.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460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6553200"/>
            <a:ext cx="8964613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Puerta del Sol: Con el oso y el madroño (símbolo de Madrid).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adrid_edificio_Metropol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6300" y="188913"/>
            <a:ext cx="4859338" cy="6480175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Edificio Metrópolis: Esquina calle Alcalá con Gran Vía.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05095RB0584_L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072188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Calle Alcalá con el edificio de Metrópolis al fondo.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parque-del-retir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Parque del Retiro: monumento a Alfonso XII (1901)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9253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8"/>
            <a:ext cx="9144000" cy="6824662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6237288"/>
            <a:ext cx="9144000" cy="623887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Templo de Debod dedicado a Amón 200 a.c.</a:t>
            </a:r>
          </a:p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 (regalo de Egipto a España por la ayuda prestada en la construcción de la presa de Aswan)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Puente-Segovi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34938"/>
            <a:ext cx="9144000" cy="6992938"/>
          </a:xfrm>
          <a:noFill/>
          <a:ln/>
        </p:spPr>
      </p:pic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Puente de Segovia sobre el río Manzanares, reinado de Felipe II siglo XIV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aro_madr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Faro de Moncloa, mirador excepcional de gran parte de la ciudad.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Madrid_2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4463" y="188913"/>
            <a:ext cx="8964612" cy="6408737"/>
          </a:xfrm>
          <a:noFill/>
          <a:ln/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23850" y="6308725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Palacio de Cristal. Parque del Retiro. (1887)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estanque reti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094413"/>
          </a:xfrm>
          <a:prstGeom prst="rect">
            <a:avLst/>
          </a:prstGeom>
          <a:noFill/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Parque del Retiro: El estanque con sus barcas de paseo.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plazak-1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2225"/>
            <a:ext cx="9144000" cy="6835775"/>
          </a:xfrm>
          <a:noFill/>
          <a:ln/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0" y="6524625"/>
            <a:ext cx="8964613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Plaza de España: Estatua de Cervantes, con los edificios Torre de Madrid (dcha) 142 m. y España 117 m. (izq)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plaza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225"/>
            <a:ext cx="9144000" cy="6835775"/>
          </a:xfrm>
          <a:prstGeom prst="rect">
            <a:avLst/>
          </a:prstGeom>
          <a:noFill/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0" y="6234113"/>
            <a:ext cx="9144000" cy="623887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Plaza de la Villa: Vista de la Casa Cisneros (antiguo Ayuntamiento de Madrid). </a:t>
            </a:r>
          </a:p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Siglo XVII  Pertenece al Madrid Medieval.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8068" name="Picture 4" descr="plaza-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0638"/>
            <a:ext cx="10260013" cy="6837362"/>
          </a:xfrm>
          <a:noFill/>
          <a:ln/>
        </p:spPr>
      </p:pic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179388" y="6508750"/>
            <a:ext cx="8964612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Plaza de la Villa, zona medieval de Madrid, Siglo XV.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20" name="Picture 8" descr="DSCN2338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421188" y="0"/>
            <a:ext cx="5143500" cy="6858000"/>
          </a:xfrm>
          <a:noFill/>
          <a:ln/>
        </p:spPr>
      </p:pic>
      <p:pic>
        <p:nvPicPr>
          <p:cNvPr id="90116" name="Picture 4" descr="villa-80"/>
          <p:cNvPicPr>
            <a:picLocks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414338" y="0"/>
            <a:ext cx="5132388" cy="6858000"/>
          </a:xfrm>
          <a:noFill/>
          <a:ln/>
        </p:spPr>
      </p:pic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179388" y="6453188"/>
            <a:ext cx="8964612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Calle del Rollo. Próxima al colegio donde estudió Cervantes.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948" name="Picture 4" descr="debod-madrid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756775" cy="6858000"/>
          </a:xfrm>
          <a:noFill/>
          <a:ln/>
        </p:spPr>
      </p:pic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107950" y="6437313"/>
            <a:ext cx="8964613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Palacio Real y Catedral de la Almudena desde la montaña de Príncipe Pío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6" name="Picture 8" descr="800px-Jardines_de_Sabatini_(Madrid)_0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3350"/>
            <a:ext cx="8964613" cy="6724650"/>
          </a:xfrm>
          <a:noFill/>
          <a:ln/>
        </p:spPr>
      </p:pic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395288" y="638175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Palacio Real de Madrid también llamado Palacio de Oriente. Construido por Carlos III en el Siglo XVIII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6" name="Picture 4" descr="pala-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7950" y="44450"/>
            <a:ext cx="9036050" cy="6702425"/>
          </a:xfrm>
          <a:noFill/>
          <a:ln/>
        </p:spPr>
      </p:pic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0" y="6237288"/>
            <a:ext cx="9144000" cy="623887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Palacio Real de Madrid y estatua ecuestre de Felipe IV siglo XVIII </a:t>
            </a:r>
          </a:p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(primera estatua ecuestre del mundo sujetada por solo dos patas).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9" name="Picture 5" descr="Plaza de Orient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4925" y="-26988"/>
            <a:ext cx="9145588" cy="6861176"/>
          </a:xfrm>
          <a:noFill/>
          <a:ln/>
        </p:spPr>
      </p:pic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0" y="6524625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Edificios antiguos de la Plaza de Oriente.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a1615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Plaza de Oriente : Teatro Real, 1817 y estatua ecuestre de Felipe IV del siglo XVII.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madr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5288" cy="6964363"/>
          </a:xfrm>
          <a:prstGeom prst="rect">
            <a:avLst/>
          </a:prstGeom>
          <a:noFill/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0" y="6381750"/>
            <a:ext cx="9144000" cy="51752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Catedral de la Almudena de estilo Neoclásico, Neogótico y Neorromano. Construida sobre las ruinas de una mezquita. 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19-plaza-may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50" y="0"/>
            <a:ext cx="9074150" cy="6805613"/>
          </a:xfrm>
          <a:prstGeom prst="rect">
            <a:avLst/>
          </a:prstGeom>
          <a:noFill/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Plaza Mayor: (zona de los Austrias) Siglo XVI Mandada construir por Felipe II.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4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5236" name="Picture 4" descr="PA120137"/>
          <p:cNvPicPr>
            <a:picLocks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541338" y="98425"/>
            <a:ext cx="4927601" cy="6570663"/>
          </a:xfrm>
          <a:noFill/>
          <a:ln/>
        </p:spPr>
      </p:pic>
      <p:pic>
        <p:nvPicPr>
          <p:cNvPr id="95239" name="Picture 7" descr="070307-01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284663" y="115888"/>
            <a:ext cx="4894262" cy="6524625"/>
          </a:xfrm>
          <a:noFill/>
          <a:ln/>
        </p:spPr>
      </p:pic>
      <p:sp>
        <p:nvSpPr>
          <p:cNvPr id="95242" name="Text Box 10"/>
          <p:cNvSpPr txBox="1">
            <a:spLocks noChangeArrowheads="1"/>
          </p:cNvSpPr>
          <p:nvPr/>
        </p:nvSpPr>
        <p:spPr bwMode="auto">
          <a:xfrm>
            <a:off x="107950" y="6453188"/>
            <a:ext cx="8964613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Posada del Peine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06-10-23 Madrid - by Jam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Vistas de los edificios de la zona centro de Madrid desde el Viaducto de Segovia. 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la-latin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95288" y="6553200"/>
            <a:ext cx="8569325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Aperitivo y zona de tapas en el centro de Madrid ( Puerta Cerrada)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9" name="Picture 9" descr="P1010181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44450"/>
            <a:ext cx="8964612" cy="6408738"/>
          </a:xfrm>
          <a:noFill/>
          <a:ln/>
        </p:spPr>
      </p:pic>
      <p:sp>
        <p:nvSpPr>
          <p:cNvPr id="56330" name="Text Box 10"/>
          <p:cNvSpPr txBox="1">
            <a:spLocks noChangeArrowheads="1"/>
          </p:cNvSpPr>
          <p:nvPr/>
        </p:nvSpPr>
        <p:spPr bwMode="auto">
          <a:xfrm>
            <a:off x="179388" y="6237288"/>
            <a:ext cx="8964612" cy="51752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“Arco de Cuchilleros” acceso a la Plaza Mayor y la Cava de San Miguel. (Debe su nombre a los talleres de cuchillos para carniceros que antiguamente se ubicaban en esta calle).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4" name="Picture 4" descr="esp078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96875" y="-293688"/>
            <a:ext cx="9864725" cy="7500938"/>
          </a:xfrm>
          <a:noFill/>
          <a:ln/>
        </p:spPr>
      </p:pic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0" y="6453188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Cava de San Miguel, también conocida por sus múltiples mesones.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4" name="Picture 8" descr="IMGP0085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53975"/>
            <a:ext cx="10404475" cy="6911975"/>
          </a:xfrm>
          <a:noFill/>
          <a:ln/>
        </p:spPr>
      </p:pic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179388" y="6508750"/>
            <a:ext cx="8964612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Banco Español de Crédito “ Edificio de la central Banesto”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70" name="Picture 10" descr="800px-Estación_de_Atocha_(Madrid)_0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404813"/>
            <a:ext cx="8964612" cy="5957887"/>
          </a:xfrm>
          <a:noFill/>
          <a:ln/>
        </p:spPr>
      </p:pic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0" y="6381750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Estación de Atocha: Fachada del 1888. Alberto de Palacio, colaborador de Gustave Eiffel.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6360638-lg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9850" y="404813"/>
            <a:ext cx="9074150" cy="6075362"/>
          </a:xfrm>
          <a:noFill/>
          <a:ln/>
        </p:spPr>
      </p:pic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0" y="6524625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Estación de Atocha. Con su invernadero tropical de mas de 500 especies y 4000 metros cuadrados de superficie.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0660" name="Picture 4" descr="puerta3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76200"/>
            <a:ext cx="8569325" cy="6665913"/>
          </a:xfrm>
          <a:noFill/>
          <a:ln/>
        </p:spPr>
      </p:pic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0" y="6524625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Puerta de Toledo. Antiguo acceso a la ciudad de Madrid. (Felipe IV 1625)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6020" name="Picture 4" descr="800px-Paseo_del_Prado_(Madrid)_01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107950" y="6580188"/>
            <a:ext cx="8964613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Paseo del Prado, donde se encuentran los museos más importantes de la capital.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Museo_del_Prado_(Madrid)_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69088"/>
          </a:xfrm>
          <a:prstGeom prst="rect">
            <a:avLst/>
          </a:prstGeom>
          <a:noFill/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0" y="6381750"/>
            <a:ext cx="9144000" cy="51752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Museo del Prado. Carlos III 1786. Obras de Murillo, Goya, Velazquez, El Greco, pintores flamencos e italianos. Actualmente la mayor pinacoteca del mundo.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IMG_23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-53975"/>
            <a:ext cx="8964612" cy="6723063"/>
          </a:xfrm>
          <a:prstGeom prst="rect">
            <a:avLst/>
          </a:prstGeom>
          <a:noFill/>
        </p:spPr>
      </p:pic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0" y="6381750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Biblioteca Nacional fundada por Felipe V en 1712 contiene 17 millones de documentos.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2" name="Picture 4" descr="url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01600"/>
            <a:ext cx="8713787" cy="6535738"/>
          </a:xfrm>
          <a:noFill/>
          <a:ln/>
        </p:spPr>
      </p:pic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0" y="6381750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Plaza de Toros de las Ventas (1931). Considerada por críticos y entendidos como la más importante del mundo.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3492" name="Picture 4" descr="street-view-madrid-gran-vi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93663"/>
            <a:ext cx="8785225" cy="6589712"/>
          </a:xfrm>
          <a:noFill/>
          <a:ln/>
        </p:spPr>
      </p:pic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0" y="6381750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Calle Gran Vía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4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40" name="Picture 4" descr="Gran_Vía_38_(Madrid)"/>
          <p:cNvPicPr>
            <a:picLocks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66713" y="188913"/>
            <a:ext cx="3844925" cy="6597650"/>
          </a:xfrm>
          <a:noFill/>
          <a:ln/>
        </p:spPr>
      </p:pic>
      <p:pic>
        <p:nvPicPr>
          <p:cNvPr id="65543" name="Picture 7" descr="Callao_in_the_twilight_zone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62475" y="188913"/>
            <a:ext cx="4330700" cy="6511925"/>
          </a:xfrm>
          <a:noFill/>
          <a:ln/>
        </p:spPr>
      </p:pic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0" y="6508750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Calle Gran Vía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8308" name="Picture 4" descr="Madrid-MuseoReinaSofi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65088"/>
            <a:ext cx="9144000" cy="6923088"/>
          </a:xfrm>
          <a:noFill/>
          <a:ln/>
        </p:spPr>
      </p:pic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179388" y="6508750"/>
            <a:ext cx="8964612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Museo Reina Sofía, Miró, Dalí y Picasso entre otros pintores de arte moderno.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15" name="Rectangle 19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6503" name="Picture 7" descr="chueca"/>
          <p:cNvPicPr>
            <a:picLocks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588"/>
            <a:ext cx="9144000" cy="6873875"/>
          </a:xfrm>
          <a:noFill/>
          <a:ln/>
        </p:spPr>
      </p:pic>
      <p:sp>
        <p:nvSpPr>
          <p:cNvPr id="106509" name="Text Box 13"/>
          <p:cNvSpPr txBox="1">
            <a:spLocks noChangeArrowheads="1"/>
          </p:cNvSpPr>
          <p:nvPr/>
        </p:nvSpPr>
        <p:spPr bwMode="auto">
          <a:xfrm>
            <a:off x="0" y="6453188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Barrio de Chueca, zona de ambiente gay.</a:t>
            </a:r>
          </a:p>
        </p:txBody>
      </p:sp>
      <p:grpSp>
        <p:nvGrpSpPr>
          <p:cNvPr id="106519" name="Group 23"/>
          <p:cNvGrpSpPr>
            <a:grpSpLocks/>
          </p:cNvGrpSpPr>
          <p:nvPr/>
        </p:nvGrpSpPr>
        <p:grpSpPr bwMode="auto">
          <a:xfrm>
            <a:off x="4716463" y="3933825"/>
            <a:ext cx="2663825" cy="2303463"/>
            <a:chOff x="2971" y="2251"/>
            <a:chExt cx="1678" cy="1451"/>
          </a:xfrm>
        </p:grpSpPr>
        <p:sp>
          <p:nvSpPr>
            <p:cNvPr id="106513" name="Rectangle 17"/>
            <p:cNvSpPr>
              <a:spLocks noChangeArrowheads="1"/>
            </p:cNvSpPr>
            <p:nvPr/>
          </p:nvSpPr>
          <p:spPr bwMode="auto">
            <a:xfrm>
              <a:off x="2971" y="2251"/>
              <a:ext cx="1678" cy="1451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106514" name="Picture 18" descr="Chuehca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61" y="2387"/>
              <a:ext cx="1501" cy="1240"/>
            </a:xfrm>
            <a:prstGeom prst="rect">
              <a:avLst/>
            </a:prstGeom>
            <a:noFill/>
            <a:ln/>
            <a:effectLst/>
          </p:spPr>
        </p:pic>
      </p:grpSp>
      <p:grpSp>
        <p:nvGrpSpPr>
          <p:cNvPr id="106521" name="Group 25"/>
          <p:cNvGrpSpPr>
            <a:grpSpLocks/>
          </p:cNvGrpSpPr>
          <p:nvPr/>
        </p:nvGrpSpPr>
        <p:grpSpPr bwMode="auto">
          <a:xfrm>
            <a:off x="6805613" y="692150"/>
            <a:ext cx="2087562" cy="2881313"/>
            <a:chOff x="4105" y="436"/>
            <a:chExt cx="1315" cy="1815"/>
          </a:xfrm>
        </p:grpSpPr>
        <p:sp>
          <p:nvSpPr>
            <p:cNvPr id="106508" name="Rectangle 12"/>
            <p:cNvSpPr>
              <a:spLocks noChangeArrowheads="1"/>
            </p:cNvSpPr>
            <p:nvPr/>
          </p:nvSpPr>
          <p:spPr bwMode="auto">
            <a:xfrm>
              <a:off x="4105" y="436"/>
              <a:ext cx="1315" cy="1815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106507" name="Picture 11" descr="2638819780_b1ae501c4c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195" y="572"/>
              <a:ext cx="1092" cy="1596"/>
            </a:xfrm>
            <a:prstGeom prst="rect">
              <a:avLst/>
            </a:prstGeom>
            <a:noFill/>
            <a:ln/>
            <a:effectLst/>
          </p:spPr>
        </p:pic>
      </p:grpSp>
      <p:grpSp>
        <p:nvGrpSpPr>
          <p:cNvPr id="106518" name="Group 22"/>
          <p:cNvGrpSpPr>
            <a:grpSpLocks/>
          </p:cNvGrpSpPr>
          <p:nvPr/>
        </p:nvGrpSpPr>
        <p:grpSpPr bwMode="auto">
          <a:xfrm>
            <a:off x="3706813" y="333375"/>
            <a:ext cx="2881312" cy="2087563"/>
            <a:chOff x="793" y="1888"/>
            <a:chExt cx="2313" cy="1633"/>
          </a:xfrm>
        </p:grpSpPr>
        <p:sp>
          <p:nvSpPr>
            <p:cNvPr id="106517" name="Rectangle 21"/>
            <p:cNvSpPr>
              <a:spLocks noChangeArrowheads="1"/>
            </p:cNvSpPr>
            <p:nvPr/>
          </p:nvSpPr>
          <p:spPr bwMode="auto">
            <a:xfrm>
              <a:off x="793" y="1888"/>
              <a:ext cx="2313" cy="1633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106510" name="Picture 14" descr="SpYsenial-chueca-chicas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884" y="2024"/>
              <a:ext cx="2065" cy="1378"/>
            </a:xfrm>
            <a:prstGeom prst="rect">
              <a:avLst/>
            </a:prstGeom>
            <a:noFill/>
            <a:ln/>
            <a:effectLst/>
          </p:spPr>
        </p:pic>
      </p:grp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4" name="Picture 8" descr="Centro-Financiero-Azc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3175"/>
            <a:ext cx="8713787" cy="6664325"/>
          </a:xfrm>
          <a:noFill/>
          <a:ln/>
        </p:spPr>
      </p:pic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0" y="6381750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Complejo empresarial zona de Azca.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659563"/>
          </a:xfrm>
          <a:prstGeom prst="rect">
            <a:avLst/>
          </a:prstGeom>
          <a:noFill/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0" y="6381750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Torres Kio, Plaza Castilla.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3188" name="Picture 4" descr="portada_01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467850" cy="7245350"/>
          </a:xfrm>
          <a:noFill/>
          <a:ln/>
        </p:spPr>
      </p:pic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179388" y="6508750"/>
            <a:ext cx="8964612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Hotel Puerta de America.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04" name="Picture 4" descr="ifema1_000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6988"/>
            <a:ext cx="9540875" cy="6884988"/>
          </a:xfrm>
          <a:noFill/>
          <a:ln/>
        </p:spPr>
      </p:pic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179388" y="6508750"/>
            <a:ext cx="8964612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Feria de Madrid “IFEMA”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0356" name="Picture 4" descr="Terminal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36525"/>
            <a:ext cx="9144000" cy="6994525"/>
          </a:xfrm>
          <a:noFill/>
          <a:ln/>
        </p:spPr>
      </p:pic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179388" y="6508750"/>
            <a:ext cx="8964612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Aeropuerto Terminal 4 de Barajas, Madrid.</a:t>
            </a:r>
          </a:p>
        </p:txBody>
      </p:sp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4452" name="Picture 4" descr="t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88913"/>
            <a:ext cx="9136063" cy="6480175"/>
          </a:xfrm>
          <a:noFill/>
          <a:ln/>
        </p:spPr>
      </p:pic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179388" y="6364288"/>
            <a:ext cx="8964612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</a:rPr>
              <a:t>Aeropuerto Barajas, Terminal 4.</a:t>
            </a:r>
          </a:p>
        </p:txBody>
      </p:sp>
      <p:sp>
        <p:nvSpPr>
          <p:cNvPr id="104456" name="WordArt 8"/>
          <p:cNvSpPr>
            <a:spLocks noChangeArrowheads="1" noChangeShapeType="1" noTextEdit="1"/>
          </p:cNvSpPr>
          <p:nvPr/>
        </p:nvSpPr>
        <p:spPr bwMode="auto">
          <a:xfrm>
            <a:off x="1403350" y="2133600"/>
            <a:ext cx="6408738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Corre que pierdes el avión</a:t>
            </a:r>
          </a:p>
        </p:txBody>
      </p:sp>
    </p:spTree>
  </p:cSld>
  <p:clrMapOvr>
    <a:masterClrMapping/>
  </p:clrMapOvr>
  <p:transition spd="slow" advClick="0" advTm="8000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_Madrid_Al_Cielo.SE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De_Madrid_Al_Cielo.SEN</Template>
  <TotalTime>1</TotalTime>
  <Words>695</Words>
  <Application>Microsoft PowerPoint</Application>
  <PresentationFormat>Presentación en pantalla (4:3)</PresentationFormat>
  <Paragraphs>54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3" baseType="lpstr">
      <vt:lpstr>Arial</vt:lpstr>
      <vt:lpstr>Segoe Media Center Semibold</vt:lpstr>
      <vt:lpstr>De_Madrid_Al_Cielo.SEN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2016-04-22T08:07:50Z</dcterms:created>
  <dcterms:modified xsi:type="dcterms:W3CDTF">2016-04-22T08:09:37Z</dcterms:modified>
</cp:coreProperties>
</file>