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5" r:id="rId48"/>
    <p:sldId id="306" r:id="rId49"/>
    <p:sldId id="307" r:id="rId50"/>
    <p:sldId id="308" r:id="rId51"/>
    <p:sldId id="310" r:id="rId52"/>
    <p:sldId id="312" r:id="rId5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/aXkWFAyB1vVaLdJfbPafQ==" hashData="m7vVnwR7GskS/Pw2/5Ldo1el06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04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F785E-84F5-4D21-B89B-FFC3870877A5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0AFD6-60DD-4737-9604-047184F18F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98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D38A3-87C7-4062-AFA6-770BB9ADC462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1D62D-3E39-456A-A12E-D54AF7AD3E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62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E191A-10BC-4F36-AB9A-492F6FEA901A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67239-0282-43E8-ABEC-A12F5890EFA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689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2C244-CA0A-439C-A42C-007FECCEA0ED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A4DC1-64B9-4197-9A2B-C983E7C1B1D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876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C89F4-6801-4482-A2F6-C5FD3AC1D837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EDF65-9F82-494D-B19B-1534F2DD525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041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CFE25-AD17-45E2-ACE4-8993ACA60EB8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B5AFF-A311-4752-A1CA-BE39FCA1AC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906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DE198-E2C4-4B19-A74B-BE5D58DCBF74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FECE4-98DA-426E-8DEA-233FE73DC0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730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B63E5-862B-4D1B-B68B-316541E7D478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B470C-9825-4A9C-8317-006DF575B8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427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723F1-74E8-4E96-AF73-A8BA3D7885B5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32F06-7A92-4625-A3F2-7B2699FF022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62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1F2FE-8AA8-4151-82D0-4E17C1E45056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9E88C-E091-445D-A965-08F890B582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501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A5D0B-7C9E-4368-B3C2-22546CE785CD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EAACB-CB09-4AFB-B927-1A9CA21A21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322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166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4E607C8-B1D0-4E8A-ACA7-FD0F7672944C}" type="datetimeFigureOut">
              <a:rPr lang="en-US"/>
              <a:pPr>
                <a:defRPr/>
              </a:pPr>
              <a:t>3/30/2019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4E843B-B28F-4D08-88D1-E09395787D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Slide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2"/>
          <p:cNvSpPr txBox="1">
            <a:spLocks noChangeArrowheads="1"/>
          </p:cNvSpPr>
          <p:nvPr/>
        </p:nvSpPr>
        <p:spPr bwMode="auto">
          <a:xfrm>
            <a:off x="0" y="866626"/>
            <a:ext cx="9237661" cy="255454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8000" dirty="0">
                <a:solidFill>
                  <a:schemeClr val="bg1"/>
                </a:solidFill>
              </a:rPr>
              <a:t>de jour</a:t>
            </a:r>
            <a:r>
              <a:rPr lang="fr-FR" sz="8000" dirty="0" smtClean="0">
                <a:solidFill>
                  <a:schemeClr val="bg1"/>
                </a:solidFill>
              </a:rPr>
              <a:t>... </a:t>
            </a:r>
          </a:p>
          <a:p>
            <a:pPr algn="ctr" eaLnBrk="1" hangingPunct="1"/>
            <a:r>
              <a:rPr lang="fr-FR" sz="8000" dirty="0" smtClean="0">
                <a:solidFill>
                  <a:schemeClr val="bg1"/>
                </a:solidFill>
              </a:rPr>
              <a:t>DE DÍA…</a:t>
            </a:r>
            <a:endParaRPr lang="fr-FR" sz="8000" dirty="0">
              <a:solidFill>
                <a:schemeClr val="bg1"/>
              </a:solidFill>
            </a:endParaRPr>
          </a:p>
        </p:txBody>
      </p:sp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-93662" y="3393281"/>
            <a:ext cx="9237662" cy="255454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8000" dirty="0"/>
              <a:t> puis, la nuit </a:t>
            </a:r>
            <a:r>
              <a:rPr lang="fr-FR" sz="8000" dirty="0" smtClean="0"/>
              <a:t>!</a:t>
            </a:r>
          </a:p>
          <a:p>
            <a:pPr algn="ctr" eaLnBrk="1" hangingPunct="1"/>
            <a:r>
              <a:rPr lang="fr-FR" sz="8000" dirty="0" smtClean="0"/>
              <a:t>entonces la noche ¡</a:t>
            </a:r>
            <a:endParaRPr lang="fr-FR" sz="8000" dirty="0"/>
          </a:p>
        </p:txBody>
      </p:sp>
      <p:sp>
        <p:nvSpPr>
          <p:cNvPr id="2053" name="ZoneTexte 4"/>
          <p:cNvSpPr txBox="1">
            <a:spLocks noChangeArrowheads="1"/>
          </p:cNvSpPr>
          <p:nvPr/>
        </p:nvSpPr>
        <p:spPr bwMode="auto">
          <a:xfrm>
            <a:off x="7886700" y="6069013"/>
            <a:ext cx="1090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3200"/>
              <a:t>* * 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obras-arquitetura-noite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8" descr="strip b h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9"/>
          <p:cNvSpPr>
            <a:spLocks noChangeArrowheads="1"/>
          </p:cNvSpPr>
          <p:nvPr/>
        </p:nvSpPr>
        <p:spPr bwMode="auto">
          <a:xfrm>
            <a:off x="158750" y="219075"/>
            <a:ext cx="2544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Fleur de Lotus, Chine</a:t>
            </a:r>
            <a:endParaRPr lang="en-US" b="1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obras-arquitetura-noite-1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158750" y="219075"/>
            <a:ext cx="2544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Fleur de Lotus, Chine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158750" y="219075"/>
            <a:ext cx="2239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Murinsel, Australie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5124" name="Picture 5" descr="obras-arquitetura-noite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8350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158750" y="219075"/>
            <a:ext cx="2241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  <a:latin typeface="Arial" charset="0"/>
                <a:cs typeface="Arial" charset="0"/>
              </a:rPr>
              <a:t>Murinsel, Australie</a:t>
            </a:r>
            <a:endParaRPr lang="en-US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6147" name="Picture 7" descr="obras-arquitetura-noite-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158750" y="219075"/>
            <a:ext cx="2711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Hélice,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7172" name="Picture 5" descr="obras-arquitetura-noite-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158750" y="219075"/>
            <a:ext cx="2698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Hélice,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8195" name="Picture 5" descr="obras-arquitetura-noite-3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158750" y="219075"/>
            <a:ext cx="3865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Institut Hollandais Images et Son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9220" name="Picture 6" descr="obras-arquitetura-noite-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obras-arquitetura-noite-4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10"/>
          <p:cNvSpPr>
            <a:spLocks noChangeArrowheads="1"/>
          </p:cNvSpPr>
          <p:nvPr/>
        </p:nvSpPr>
        <p:spPr bwMode="auto">
          <a:xfrm>
            <a:off x="158750" y="219075"/>
            <a:ext cx="3813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Institut Hollandais Images et Son</a:t>
            </a:r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158750" y="219075"/>
            <a:ext cx="210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Parasol,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1268" name="Picture 5" descr="obras-arquitetura-noite-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158750" y="219075"/>
            <a:ext cx="210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Parasol,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2291" name="Picture 5" descr="obras-arquitetura-noite-5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158750" y="219075"/>
            <a:ext cx="434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Cinéma Central Busan,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3316" name="Picture 6" descr="obras-arquitetura-noite-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158750" y="219075"/>
            <a:ext cx="42751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Cinéma Central Busan,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4339" name="Picture 6" descr="obras-arquitetura-noite-6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58750" y="219075"/>
            <a:ext cx="3035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Royal Pavilion, Angleterre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5364" name="Picture 7" descr="obras-arquitetura-noite-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158750" y="219075"/>
            <a:ext cx="304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  <a:latin typeface="Arial" charset="0"/>
                <a:cs typeface="Arial" charset="0"/>
              </a:rPr>
              <a:t>Royal Pavilion, Angleterre</a:t>
            </a:r>
            <a:endParaRPr lang="en-US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16387" name="Picture 5" descr="obras-arquitetura-noite-7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158750" y="219075"/>
            <a:ext cx="5035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Centre d'attraction Sheraton Huzhou,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7412" name="Picture 5" descr="obras-arquitetura-noite-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158750" y="219075"/>
            <a:ext cx="4970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Centre d'attraction Sheraton Huzhou,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8435" name="Picture 5" descr="obras-arquitetura-noite-9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158750" y="219075"/>
            <a:ext cx="5032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Forêt, nuages et Dome de fleurs,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9460" name="Picture 5" descr="obras-arquitetura-noite-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158750" y="219075"/>
            <a:ext cx="513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Forêt, nuages et Dome de fleurs,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0483" name="Picture 5" descr="obras-arquitetura-noite-10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58750" y="219075"/>
            <a:ext cx="3090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Point de vue Tokyo, Japon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1508" name="Picture 7" descr="obras-arquitetura-noite-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158750" y="219075"/>
            <a:ext cx="3090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Point de vue Tokyo, Japon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2531" name="Picture 7" descr="obras-arquitetura-noite-11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158750" y="219075"/>
            <a:ext cx="235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Hotel Yas, Abu Dabi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3556" name="Picture 6" descr="obras-arquitetura-noite-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817563"/>
            <a:ext cx="9217025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158750" y="219075"/>
            <a:ext cx="235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Hotel Yas, Abu Dabi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4579" name="Picture 6" descr="obras-arquitetura-noite-1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158750" y="219075"/>
            <a:ext cx="3595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Centre Khan Shatyr, Kazakstan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5604" name="Picture 6" descr="obras-arquitetura-noite-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158750" y="219075"/>
            <a:ext cx="3595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Centre Khan Shatyr, Kazakstan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6627" name="Picture 5" descr="obras-arquitetura-noite-13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58750" y="219075"/>
            <a:ext cx="5500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de l'Avenue Lowry Minneapolis, Minnesota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7652" name="Picture 7" descr="obras-arquitetura-noite-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817563"/>
            <a:ext cx="9172575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158750" y="219075"/>
            <a:ext cx="5449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de l'Avenue Lowry Minneapolis, Minnesota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8675" name="Picture 6" descr="obras-arquitetura-noite-15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158750" y="219075"/>
            <a:ext cx="443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Music Hall Tivoli Vredenburg, Hollande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9700" name="Picture 5" descr="obras-arquitetura-noite-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158750" y="219075"/>
            <a:ext cx="443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Music Hall Tivoli Vredenburg, Hollande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0723" name="Picture 5" descr="obras-arquitetura-noite-16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158750" y="219075"/>
            <a:ext cx="5600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Cité des Arts et des Sciences, Valence,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1748" name="Picture 5" descr="obras-arquitetura-noite-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158750" y="219075"/>
            <a:ext cx="5472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Cité des Arts et des Sciences, Valence,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2771" name="Picture 7" descr="obras-arquitetura-noite-18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158750" y="219075"/>
            <a:ext cx="2574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Selfridges, Angleterre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3796" name="Picture 5" descr="obras-arquitetura-noite-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158750" y="219075"/>
            <a:ext cx="2574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Selfridges, Angleterre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4819" name="Picture 6" descr="obras-arquitetura-noite-19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158750" y="219075"/>
            <a:ext cx="48561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Centre National Aquatique de Pekin,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5844" name="Picture 5" descr="obras-arquitetura-noite-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ChangeArrowheads="1"/>
          </p:cNvSpPr>
          <p:nvPr/>
        </p:nvSpPr>
        <p:spPr bwMode="auto">
          <a:xfrm>
            <a:off x="158750" y="219075"/>
            <a:ext cx="4999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Centre National Aquatique de Pekin,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6867" name="Picture 6" descr="obras-arquitetura-noite-20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4"/>
          <p:cNvSpPr>
            <a:spLocks noChangeArrowheads="1"/>
          </p:cNvSpPr>
          <p:nvPr/>
        </p:nvSpPr>
        <p:spPr bwMode="auto">
          <a:xfrm>
            <a:off x="158750" y="219075"/>
            <a:ext cx="4040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Palais des fêtes Adelaide, Australie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7892" name="Picture 7" descr="obras-arquitetura-noite-2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3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158750" y="219075"/>
            <a:ext cx="4040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Palais des fêtes Adelaide, Australie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8915" name="Picture 6" descr="obras-arquitetura-noite-21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158750" y="219075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Gare de l'Est, Lisbonne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9940" name="Picture 6" descr="obras-arquitetura-noite-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ChangeArrowheads="1"/>
          </p:cNvSpPr>
          <p:nvPr/>
        </p:nvSpPr>
        <p:spPr bwMode="auto">
          <a:xfrm>
            <a:off x="158750" y="219075"/>
            <a:ext cx="2801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Gare de l'Est, Lisbonne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0963" name="Picture 6" descr="obras-arquitetura-noite-2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158750" y="219075"/>
            <a:ext cx="3108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Banpo,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1988" name="Picture 6" descr="obras-arquitetura-noite-2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158750" y="219075"/>
            <a:ext cx="3108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Banpo,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3011" name="Picture 6" descr="obras-arquitetura-noite-24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158750" y="219075"/>
            <a:ext cx="711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Aéroport International de Suvarnabhumi, Bangkok, Thailande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4036" name="Picture 5" descr="obras-arquitetura-noite-2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/>
          <p:cNvSpPr>
            <a:spLocks noChangeArrowheads="1"/>
          </p:cNvSpPr>
          <p:nvPr/>
        </p:nvSpPr>
        <p:spPr bwMode="auto">
          <a:xfrm>
            <a:off x="158750" y="219075"/>
            <a:ext cx="6916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Aéroport International de Suvarnabhumi, Bangkok, Thailande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5059" name="Picture 6" descr="obras-arquitetura-noite-25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158750" y="219075"/>
            <a:ext cx="4583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Aéroport de Lyon Saint-Exupéry, France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6084" name="Picture 7" descr="obras-arquitetura-noite-2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ChangeArrowheads="1"/>
          </p:cNvSpPr>
          <p:nvPr/>
        </p:nvSpPr>
        <p:spPr bwMode="auto">
          <a:xfrm>
            <a:off x="158750" y="219075"/>
            <a:ext cx="4738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Aéroport de Lyon Saint-Exupéry, France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7107" name="Picture 6" descr="obras-arquitetura-noite-26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4"/>
          <p:cNvSpPr>
            <a:spLocks noChangeArrowheads="1"/>
          </p:cNvSpPr>
          <p:nvPr/>
        </p:nvSpPr>
        <p:spPr bwMode="auto">
          <a:xfrm>
            <a:off x="158750" y="219075"/>
            <a:ext cx="235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Forth, Ecosse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8132" name="Picture 5" descr="obras-arquitetura-noite-2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ChangeArrowheads="1"/>
          </p:cNvSpPr>
          <p:nvPr/>
        </p:nvSpPr>
        <p:spPr bwMode="auto">
          <a:xfrm>
            <a:off x="158750" y="219075"/>
            <a:ext cx="2287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Forth, Ecosse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9155" name="Picture 5" descr="obras-arquitetura-noite-27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158750" y="2190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Tour de Canton,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50180" name="Picture 7" descr="obras-arquitetura-noite-2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ChangeArrowheads="1"/>
          </p:cNvSpPr>
          <p:nvPr/>
        </p:nvSpPr>
        <p:spPr bwMode="auto">
          <a:xfrm>
            <a:off x="158750" y="219075"/>
            <a:ext cx="2711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Tour de Canton,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51203" name="Picture 5" descr="obras-arquitetura-noite-29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lide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8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ZoneTexte 2"/>
          <p:cNvSpPr txBox="1">
            <a:spLocks noChangeArrowheads="1"/>
          </p:cNvSpPr>
          <p:nvPr/>
        </p:nvSpPr>
        <p:spPr bwMode="auto">
          <a:xfrm>
            <a:off x="2145506" y="3805368"/>
            <a:ext cx="4852987" cy="2062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3200" dirty="0"/>
              <a:t>Ces œuvres monumentales changent totalement d'aspect la nuit, il fallait en faire la démonstration !</a:t>
            </a:r>
          </a:p>
        </p:txBody>
      </p:sp>
      <p:sp>
        <p:nvSpPr>
          <p:cNvPr id="52228" name="ZoneTexte 3"/>
          <p:cNvSpPr txBox="1">
            <a:spLocks noChangeArrowheads="1"/>
          </p:cNvSpPr>
          <p:nvPr/>
        </p:nvSpPr>
        <p:spPr bwMode="auto">
          <a:xfrm>
            <a:off x="7751763" y="6089650"/>
            <a:ext cx="1131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3200"/>
              <a:t>* * *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286000" y="321889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 smtClean="0"/>
              <a:t>Estas obras monumentales cambian completamente en apariencia en la noche, fue necesario demostrar ¡</a:t>
            </a:r>
            <a:endParaRPr lang="es-E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jour ou la nuit .. 19 03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 jour ou la nuit .. 19 03 2019</Template>
  <TotalTime>13</TotalTime>
  <Words>339</Words>
  <Application>Microsoft Office PowerPoint</Application>
  <PresentationFormat>Presentación en pantalla (4:3)</PresentationFormat>
  <Paragraphs>58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6" baseType="lpstr">
      <vt:lpstr>Calibri</vt:lpstr>
      <vt:lpstr>MS PGothic</vt:lpstr>
      <vt:lpstr>Arial</vt:lpstr>
      <vt:lpstr>De jour ou la nuit .. 19 03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2019-03-30T09:17:00Z</dcterms:created>
  <dcterms:modified xsi:type="dcterms:W3CDTF">2019-03-30T09:30:29Z</dcterms:modified>
</cp:coreProperties>
</file>