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8"/>
  </p:notesMasterIdLst>
  <p:sldIdLst>
    <p:sldId id="257" r:id="rId3"/>
    <p:sldId id="258" r:id="rId4"/>
    <p:sldId id="259" r:id="rId5"/>
    <p:sldId id="260" r:id="rId6"/>
    <p:sldId id="261" r:id="rId7"/>
    <p:sldId id="262" r:id="rId8"/>
    <p:sldId id="286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7" r:id="rId42"/>
    <p:sldId id="296" r:id="rId43"/>
    <p:sldId id="298" r:id="rId44"/>
    <p:sldId id="300" r:id="rId45"/>
    <p:sldId id="301" r:id="rId46"/>
    <p:sldId id="302" r:id="rId4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8W2iJyP2GkhV3Nj1ABKOkw" hashData="XLgy09lvVGkLsuKcdNUM5k+ddO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85" d="100"/>
          <a:sy n="85" d="100"/>
        </p:scale>
        <p:origin x="-918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B193D57F-FCED-4FBC-8D54-3A74A1ABB491}" type="datetimeFigureOut">
              <a:rPr lang="fr-CA"/>
              <a:pPr>
                <a:defRPr/>
              </a:pPr>
              <a:t>2016-04-14</a:t>
            </a:fld>
            <a:endParaRPr lang="fr-CA"/>
          </a:p>
        </p:txBody>
      </p:sp>
      <p:sp>
        <p:nvSpPr>
          <p:cNvPr id="481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93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noProof="0" smtClean="0"/>
              <a:t>Click to edit Master text styles</a:t>
            </a:r>
          </a:p>
          <a:p>
            <a:pPr lvl="1"/>
            <a:r>
              <a:rPr lang="fr-CA" noProof="0" smtClean="0"/>
              <a:t>Second level</a:t>
            </a:r>
          </a:p>
          <a:p>
            <a:pPr lvl="2"/>
            <a:r>
              <a:rPr lang="fr-CA" noProof="0" smtClean="0"/>
              <a:t>Third level</a:t>
            </a:r>
          </a:p>
          <a:p>
            <a:pPr lvl="3"/>
            <a:r>
              <a:rPr lang="fr-CA" noProof="0" smtClean="0"/>
              <a:t>Fourth level</a:t>
            </a:r>
          </a:p>
          <a:p>
            <a:pPr lvl="4"/>
            <a:r>
              <a:rPr lang="fr-CA" noProof="0" smtClean="0"/>
              <a:t>Fifth level</a:t>
            </a:r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93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6E16807C-A476-4061-9AE3-C43CBF48EB7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285269-7114-4A26-9256-26F454F3B64E}" type="datetimeFigureOut">
              <a:rPr lang="fr-CA"/>
              <a:pPr>
                <a:defRPr/>
              </a:pPr>
              <a:t>2016-04-14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738C3-3CE4-482C-B02F-216F3BDE637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3F076B-3F8F-429F-AAA3-A767825AEA6E}" type="datetimeFigureOut">
              <a:rPr lang="fr-CA"/>
              <a:pPr>
                <a:defRPr/>
              </a:pPr>
              <a:t>2016-04-14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416A7-9660-49D3-A064-B76F6A0D2DB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FE1AB1-CB20-4102-80CD-36CA257E0ADC}" type="datetimeFigureOut">
              <a:rPr lang="fr-CA"/>
              <a:pPr>
                <a:defRPr/>
              </a:pPr>
              <a:t>2016-04-14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58405-8F13-4620-8DAB-A2B74526F50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1EA26-4A06-4048-A40E-D4089588173D}" type="datetimeFigureOut">
              <a:rPr lang="fr-CA"/>
              <a:pPr>
                <a:defRPr/>
              </a:pPr>
              <a:t>2016-04-14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F5FD5-B734-4EFD-97B6-17E1EF008CF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10AEF-21B8-4ED0-A5CA-F35FBB2903EC}" type="datetimeFigureOut">
              <a:rPr lang="fr-CA"/>
              <a:pPr>
                <a:defRPr/>
              </a:pPr>
              <a:t>2016-04-14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9F479-C457-43F0-8628-44441CE9A43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C86110-0496-441C-8EC0-7F6AFE1840A7}" type="datetimeFigureOut">
              <a:rPr lang="fr-CA"/>
              <a:pPr>
                <a:defRPr/>
              </a:pPr>
              <a:t>2016-04-14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F02497-3302-4A85-BA5F-6DD8CDD56F1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FB95D-4B73-40CA-A33A-951740C97D24}" type="datetimeFigureOut">
              <a:rPr lang="fr-CA"/>
              <a:pPr>
                <a:defRPr/>
              </a:pPr>
              <a:t>2016-04-14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3F9BF-3301-4FDE-A33D-4E4916E571C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6036A-7ECB-4BA8-9C8E-D5548C714690}" type="datetimeFigureOut">
              <a:rPr lang="fr-CA"/>
              <a:pPr>
                <a:defRPr/>
              </a:pPr>
              <a:t>2016-04-14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A27670-76BB-480F-BEC5-CF179E06F6E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9C94C0-DDB5-46DC-BF3A-ADB1A3619273}" type="datetimeFigureOut">
              <a:rPr lang="fr-CA"/>
              <a:pPr>
                <a:defRPr/>
              </a:pPr>
              <a:t>2016-04-14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5376B-B5D3-49F8-9344-33543E05A5C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B5571-7D04-4A01-9291-1DA8CE9ADA46}" type="datetimeFigureOut">
              <a:rPr lang="fr-CA"/>
              <a:pPr>
                <a:defRPr/>
              </a:pPr>
              <a:t>2016-04-14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FFBDE-57F8-4047-BD37-B63C88BE4C5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73ED25-96C1-4FD1-998E-FB55B625C236}" type="datetimeFigureOut">
              <a:rPr lang="fr-CA"/>
              <a:pPr>
                <a:defRPr/>
              </a:pPr>
              <a:t>2016-04-14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A10DE0-6219-49FC-A0F0-D88EF6ED49A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324A4A0-A4D5-4580-99E3-172A041D9883}" type="datetimeFigureOut">
              <a:rPr lang="fr-CA"/>
              <a:pPr>
                <a:defRPr/>
              </a:pPr>
              <a:t>2016-04-14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5B57AA8-2945-458C-9EDA-127576F25C4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diamond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Le pont Kintai au Japo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lon2721.wav">
            <a:hlinkClick r:id="" action="ppaction://media"/>
          </p:cNvPr>
          <p:cNvPicPr>
            <a:picLocks noRot="1" noChangeAspect="1"/>
          </p:cNvPicPr>
          <p:nvPr>
            <a:wavAudioFile r:embed="rId1" name="Along in the night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cercles de fées en Afriqu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250825" y="6308725"/>
            <a:ext cx="331311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Les cercles de fées en Afrique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2" descr="Huangluo, Chine, le village des femmes aux longs cheveux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179388" y="6237288"/>
            <a:ext cx="5832475" cy="33813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1600" b="1" dirty="0">
                <a:solidFill>
                  <a:srgbClr val="FFFF00"/>
                </a:solidFill>
                <a:latin typeface="+mn-lt"/>
                <a:cs typeface="+mn-cs"/>
              </a:rPr>
              <a:t>Huangluo, Chine, le village des femmes aux longs cheveux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Fête du citron 2013 à Ment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50825" y="6308725"/>
            <a:ext cx="3384550" cy="3397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1600" b="1" dirty="0">
                <a:solidFill>
                  <a:srgbClr val="FFFF00"/>
                </a:solidFill>
                <a:latin typeface="+mn-lt"/>
                <a:cs typeface="+mn-cs"/>
              </a:rPr>
              <a:t>Fête du citron à Menton, France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Moustafa Ismail, l'homme aux plus gros biceps du monde selon Guiness - 80cm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2"/>
          <p:cNvSpPr>
            <a:spLocks noChangeArrowheads="1"/>
          </p:cNvSpPr>
          <p:nvPr/>
        </p:nvSpPr>
        <p:spPr bwMode="auto">
          <a:xfrm>
            <a:off x="179388" y="5949950"/>
            <a:ext cx="41767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Moustafa Ismail, l'homme aux plus gros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biceps du monde selon Guiness - 80cm</a:t>
            </a:r>
          </a:p>
        </p:txBody>
      </p:sp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Pont en forme de looping à Sarajev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179388" y="6308725"/>
            <a:ext cx="38163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Pont en forme de looping à Sarajevo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Pont en forme de looping à Sarajevo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75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Les allumettes humaines de Wolfgang Stille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Rectangle 2"/>
          <p:cNvSpPr>
            <a:spLocks noChangeArrowheads="1"/>
          </p:cNvSpPr>
          <p:nvPr/>
        </p:nvSpPr>
        <p:spPr bwMode="auto">
          <a:xfrm>
            <a:off x="323850" y="6308725"/>
            <a:ext cx="482441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latin typeface="Calibri" pitchFamily="34" charset="0"/>
              </a:rPr>
              <a:t>Les allumettes humaines de Wolfgang Stiller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Johannesburg jacarandas en fleur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179388" y="6092825"/>
            <a:ext cx="3455987" cy="585788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1600" b="1" dirty="0">
                <a:solidFill>
                  <a:srgbClr val="FFFF00"/>
                </a:solidFill>
                <a:latin typeface="+mn-lt"/>
                <a:cs typeface="+mn-cs"/>
              </a:rPr>
              <a:t>Jacarandas en fleurs à Johannesbourg, Afrique du Sud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Un parc sur le thème des toilettes en Corée du Su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179388" y="6381750"/>
            <a:ext cx="511333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Un parc sur le thème des toilettes en Corée du Sud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Terrasses d'eau blanche de Shangri-La, Chin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107950" y="188913"/>
            <a:ext cx="44640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Terrasses d'eau blanche de Shangri-La, Chine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Mikel Ruffinelli les plus grosses hanches du mond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0"/>
            <a:ext cx="6913563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1476375" y="6308725"/>
            <a:ext cx="547211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Mikel Ruffinelli, les plus grosses hanches du monde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La route de l'Atlantique, Norvèg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5580063" y="6237288"/>
            <a:ext cx="335438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La route de l'Atlantique, Norvège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Snake Alley ou l'allée du serpent à Burlington, Iowa, US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107950" y="6237288"/>
            <a:ext cx="56165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Snake Alley ou l'allée du serpent à Burlington, Iowa, USA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3" descr="Canal de Corinthe, Grèce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250825" y="6237288"/>
            <a:ext cx="266541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Canal de Corinthe, Grèce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Canal de Corinthe, Grèc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2"/>
          <p:cNvSpPr>
            <a:spLocks noChangeArrowheads="1"/>
          </p:cNvSpPr>
          <p:nvPr/>
        </p:nvSpPr>
        <p:spPr bwMode="auto">
          <a:xfrm>
            <a:off x="323850" y="6381750"/>
            <a:ext cx="280828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Canal de Corinthe, Grèce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Canal de Corinthe, Grèce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6227763" y="6308725"/>
            <a:ext cx="266541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Canal de Corinthe, Grèce</a:t>
            </a:r>
          </a:p>
        </p:txBody>
      </p:sp>
    </p:spTree>
  </p:cSld>
  <p:clrMapOvr>
    <a:masterClrMapping/>
  </p:clrMapOvr>
  <p:transition spd="slow" advClick="0" advTm="3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Chine Une famille vit au milieu de l'autorout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179388" y="6308725"/>
            <a:ext cx="46799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Chine, une famille vit au milieu de l'autoroute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Le pont Kintai au Jap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2"/>
          <p:cNvSpPr>
            <a:spLocks noChangeArrowheads="1"/>
          </p:cNvSpPr>
          <p:nvPr/>
        </p:nvSpPr>
        <p:spPr bwMode="auto">
          <a:xfrm>
            <a:off x="395288" y="6308725"/>
            <a:ext cx="27368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Le pont Kintai au Japon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Statues de l'ile de Pâqu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0"/>
            <a:ext cx="6696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tangle 2"/>
          <p:cNvSpPr>
            <a:spLocks noChangeArrowheads="1"/>
          </p:cNvSpPr>
          <p:nvPr/>
        </p:nvSpPr>
        <p:spPr bwMode="auto">
          <a:xfrm>
            <a:off x="1547813" y="6308725"/>
            <a:ext cx="27368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Statues de l'ile de Pâques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Des voitures tapissées de pièces de monnaie, c'est le dernier délire excentrique des cheikhs arabes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4284663" y="5732463"/>
            <a:ext cx="467995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Des voitures tapissées de pièces de monnaie, c'est le dernier délire excentrique des cheikhs arabes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Des voitures tapissées de pièces de monnaie, c'est le dernier délire excentrique des cheikhs arab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Des voitures tapissées de pièces de monnaie, c'est le dernier délire excentrique des cheikhs arabes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2" descr="Rond-point pour piétons en Chin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107950" y="188913"/>
            <a:ext cx="3240088" cy="338137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1600" b="1" dirty="0">
                <a:solidFill>
                  <a:srgbClr val="FFFF00"/>
                </a:solidFill>
                <a:latin typeface="+mn-lt"/>
                <a:cs typeface="+mn-cs"/>
              </a:rPr>
              <a:t>Rond-point pour piétons en Chine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Le pont fontaine Banpo de Séou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2"/>
          <p:cNvSpPr>
            <a:spLocks noChangeArrowheads="1"/>
          </p:cNvSpPr>
          <p:nvPr/>
        </p:nvSpPr>
        <p:spPr bwMode="auto">
          <a:xfrm>
            <a:off x="3995738" y="6165850"/>
            <a:ext cx="47529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pont fontaine Banpo de Séoul, Corée duSud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Le pont fontaine Banpo de Séoul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Le pont fontaine Banpo de Séoul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Des abeilles produisent du miel bleu et vert en Alsace. En fait les abeilles préféraient butiner des M et M au lieu de fleur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484438" y="5732463"/>
            <a:ext cx="4319587" cy="83185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1600" b="1" dirty="0">
                <a:solidFill>
                  <a:srgbClr val="FFFF00"/>
                </a:solidFill>
                <a:latin typeface="+mn-lt"/>
                <a:cs typeface="+mn-cs"/>
              </a:rPr>
              <a:t>Des abeilles produisent du miel bleu, vert  et brun en Alsace. En fait les abeilles préféraient butiner des M&amp;M au lieu de fleurs.</a:t>
            </a:r>
          </a:p>
        </p:txBody>
      </p:sp>
    </p:spTree>
  </p:cSld>
  <p:clrMapOvr>
    <a:masterClrMapping/>
  </p:clrMapOvr>
  <p:transition spd="slow" advClick="0" advTm="8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3" descr="Elisany da Cruz Silva, l'adolescente la plus grande au monde mesure 2,06m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08050"/>
            <a:ext cx="91440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Rectangle 4"/>
          <p:cNvSpPr>
            <a:spLocks noChangeArrowheads="1"/>
          </p:cNvSpPr>
          <p:nvPr/>
        </p:nvSpPr>
        <p:spPr bwMode="auto">
          <a:xfrm>
            <a:off x="2051050" y="5949950"/>
            <a:ext cx="4572000" cy="584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Elisany da Cruz Silva, l'adolescente la plus 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grande au monde mesure 2,06m</a:t>
            </a:r>
          </a:p>
        </p:txBody>
      </p:sp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2" descr="Elisany da Cruz Silva, l'adolescente la plus grande au monde mesure 2,06m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0"/>
            <a:ext cx="5905500" cy="681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Trois Gorges, Chine, le plus grand barrage du mond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179388" y="115888"/>
            <a:ext cx="525621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Trois Gorges, Chine, le plus grand barrage du monde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Le pont de la pluie et du vent en Chine.  Construit sans clou ni rivet...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Rectangle 2"/>
          <p:cNvSpPr>
            <a:spLocks noChangeArrowheads="1"/>
          </p:cNvSpPr>
          <p:nvPr/>
        </p:nvSpPr>
        <p:spPr bwMode="auto">
          <a:xfrm>
            <a:off x="107950" y="5445125"/>
            <a:ext cx="38163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pont de la pluie et du vent en Chine.  </a:t>
            </a:r>
          </a:p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Construit sans clou ni rivet...</a:t>
            </a:r>
          </a:p>
        </p:txBody>
      </p:sp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Le pont de la pluie et du vent en Chine.  Construit sans clou ni rivet...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1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Le lac Hillier, un lac rose en Austral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Rectangle 2"/>
          <p:cNvSpPr>
            <a:spLocks noChangeArrowheads="1"/>
          </p:cNvSpPr>
          <p:nvPr/>
        </p:nvSpPr>
        <p:spPr bwMode="auto">
          <a:xfrm>
            <a:off x="323850" y="260350"/>
            <a:ext cx="36004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lac Hillier, un lac rose en Australie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Le stade flottant de Singapou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Rectangle 2"/>
          <p:cNvSpPr>
            <a:spLocks noChangeArrowheads="1"/>
          </p:cNvSpPr>
          <p:nvPr/>
        </p:nvSpPr>
        <p:spPr bwMode="auto">
          <a:xfrm>
            <a:off x="5364163" y="260350"/>
            <a:ext cx="357346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stade flottant de Singapour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Le plus petit chien du monde, Meysi mesure 7cm de hauteur, 12cm de long et ne pèse que 150g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Rectangle 2"/>
          <p:cNvSpPr>
            <a:spLocks noChangeArrowheads="1"/>
          </p:cNvSpPr>
          <p:nvPr/>
        </p:nvSpPr>
        <p:spPr bwMode="auto">
          <a:xfrm>
            <a:off x="179388" y="6092825"/>
            <a:ext cx="475297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plus petit chien du monde, Meysi mesure 7cm de hauteur, 12cm de long et ne pèse que 150g</a:t>
            </a:r>
          </a:p>
        </p:txBody>
      </p:sp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2" descr="Un aéroport sur une route à Gibralta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250825" y="6092825"/>
            <a:ext cx="374491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Un aéroport sur une route à Gibraltar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Des poissons géants en bouteilles plastique à Ri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Rectangle 2"/>
          <p:cNvSpPr>
            <a:spLocks noChangeArrowheads="1"/>
          </p:cNvSpPr>
          <p:nvPr/>
        </p:nvSpPr>
        <p:spPr bwMode="auto">
          <a:xfrm>
            <a:off x="179388" y="115888"/>
            <a:ext cx="504031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Des poissons géants en bouteilles plastique à Rio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2" descr="Le Jaboticaba, arbre dont les fruits poussent sur le tronc en Amérique du Su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107950" y="188913"/>
            <a:ext cx="4248150" cy="5842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1600" b="1" dirty="0">
                <a:solidFill>
                  <a:srgbClr val="FFFF00"/>
                </a:solidFill>
                <a:latin typeface="+mn-lt"/>
                <a:cs typeface="+mn-cs"/>
              </a:rPr>
              <a:t>Le Jaboticaba, arbre dont les fruits poussent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1600" b="1" dirty="0">
                <a:solidFill>
                  <a:srgbClr val="FFFF00"/>
                </a:solidFill>
                <a:latin typeface="+mn-lt"/>
                <a:cs typeface="+mn-cs"/>
              </a:rPr>
              <a:t>sur le tronc en Amérique du Sud</a:t>
            </a:r>
          </a:p>
        </p:txBody>
      </p:sp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Une colonie de chauves-souris dans la grotte de Hubbard au Tennessee, US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Rectangle 2"/>
          <p:cNvSpPr>
            <a:spLocks noChangeArrowheads="1"/>
          </p:cNvSpPr>
          <p:nvPr/>
        </p:nvSpPr>
        <p:spPr bwMode="auto">
          <a:xfrm>
            <a:off x="323850" y="6092825"/>
            <a:ext cx="431958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Une colonie de chauves-souris dans la </a:t>
            </a:r>
          </a:p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grotte de Hubbard au Tennessee, USA </a:t>
            </a:r>
          </a:p>
        </p:txBody>
      </p:sp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Une colonie de chauves-souris dans la grotte de Hubbard au Tennessee, USA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Les super arbres de Singapou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Rectangle 2"/>
          <p:cNvSpPr>
            <a:spLocks noChangeArrowheads="1"/>
          </p:cNvSpPr>
          <p:nvPr/>
        </p:nvSpPr>
        <p:spPr bwMode="auto">
          <a:xfrm>
            <a:off x="250825" y="6237288"/>
            <a:ext cx="31686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Les super arbres de Singapour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Les super arbres de Singapour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Les super arbres de Singapour 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6732588" y="765175"/>
            <a:ext cx="151130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4400" b="1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3.61111E-6 -2.59259E-6 L -0.42135 0.2169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1" y="1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RIOSIDADES DEL MUN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CURIOSIDADES DEL MUNDO</Template>
  <TotalTime>1</TotalTime>
  <Words>336</Words>
  <Application>Microsoft Office PowerPoint</Application>
  <PresentationFormat>Presentación en pantalla (4:3)</PresentationFormat>
  <Paragraphs>41</Paragraphs>
  <Slides>45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CURIOSIDADES DEL MUNDO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2016-04-14T13:31:09Z</dcterms:created>
  <dcterms:modified xsi:type="dcterms:W3CDTF">2016-04-14T13:32:21Z</dcterms:modified>
</cp:coreProperties>
</file>