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88" r:id="rId3"/>
    <p:sldId id="348" r:id="rId4"/>
    <p:sldId id="329" r:id="rId5"/>
    <p:sldId id="294" r:id="rId6"/>
    <p:sldId id="327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19" r:id="rId16"/>
    <p:sldId id="338" r:id="rId17"/>
    <p:sldId id="339" r:id="rId18"/>
    <p:sldId id="340" r:id="rId19"/>
    <p:sldId id="357" r:id="rId20"/>
    <p:sldId id="315" r:id="rId21"/>
    <p:sldId id="341" r:id="rId22"/>
    <p:sldId id="342" r:id="rId23"/>
    <p:sldId id="343" r:id="rId24"/>
    <p:sldId id="344" r:id="rId25"/>
    <p:sldId id="345" r:id="rId26"/>
    <p:sldId id="347" r:id="rId27"/>
    <p:sldId id="346" r:id="rId28"/>
    <p:sldId id="353" r:id="rId29"/>
    <p:sldId id="349" r:id="rId30"/>
    <p:sldId id="355" r:id="rId31"/>
    <p:sldId id="350" r:id="rId32"/>
    <p:sldId id="351" r:id="rId33"/>
    <p:sldId id="356" r:id="rId34"/>
    <p:sldId id="303" r:id="rId35"/>
    <p:sldId id="304" r:id="rId36"/>
    <p:sldId id="358" r:id="rId37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JT+wuaYe8wQzMAb8AgCFw==" hashData="rrD8OIDp7G8Om9o/1d6FfqxHJ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4F4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5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5" charset="0"/>
              </a:defRPr>
            </a:lvl1pPr>
          </a:lstStyle>
          <a:p>
            <a:endParaRPr lang="de-DE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5" charset="0"/>
              </a:defRPr>
            </a:lvl1pPr>
          </a:lstStyle>
          <a:p>
            <a:fld id="{95588897-8C1B-4DF5-82EC-91EA1AFBE32B}" type="datetimeFigureOut">
              <a:rPr lang="de-DE"/>
              <a:pPr/>
              <a:t>23.06.2020</a:t>
            </a:fld>
            <a:endParaRPr lang="de-DE"/>
          </a:p>
        </p:txBody>
      </p:sp>
      <p:sp>
        <p:nvSpPr>
          <p:cNvPr id="1177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7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5" charset="0"/>
              </a:defRPr>
            </a:lvl1pPr>
          </a:lstStyle>
          <a:p>
            <a:endParaRPr lang="de-DE"/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5" charset="0"/>
              </a:defRPr>
            </a:lvl1pPr>
          </a:lstStyle>
          <a:p>
            <a:fld id="{5661BFF2-D88F-4502-913A-01BB85A2ED0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86340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-105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-105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-105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-105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-105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2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377B6-F465-4D86-AB05-5F3E5B4EB499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7551B-0F00-4BB7-BEC4-00625404616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955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3343D-C1EA-467C-A3F2-9C4EFCF46E19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360B9-14D1-4F0E-9E0A-27058743760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4193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4407C-7E13-456F-A097-7C65BA2F1C04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750A3-BA16-492D-B1E7-79CECE7273B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133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737BA-4CC8-4A9B-84B6-FA75C9F57223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899B7-F6AA-4BBB-B8A0-F8795CAF787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8728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6B875-BEF4-4D2E-BD7D-07BDC4F9DBCF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6A044-740E-43D7-9F84-FC009B02FF5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661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3D068-6D40-427B-841A-DF6C29C1805C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4FA2C-8B9C-4E36-86E2-4C6A464712F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4417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D4643-B02E-4DDD-AD87-AE2101C6667B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2C5C7-B8F8-47DB-B336-91E299BAC63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8012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EF843-DCC2-448A-84B1-DD3C6346A6CE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C6F56-EE8B-43F8-8526-D9EED258CE4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8390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C4961-8F96-4441-A087-4731DF2AD6BA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89EB8-BD06-4EC2-A1D7-341D514D2FC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059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B228F-63AF-47C9-9E8E-D705FDB63EC3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29AB4-2DBD-4767-A5B7-BC88CAE6B1E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1356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2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2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9ED4A-DF2A-4BF8-AE0E-08BD69B4A864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08DAB-3458-44C8-AF4B-BA6CC7B6202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3773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797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9A952C-811A-4ED4-BB67-9162A14D2B8E}" type="datetimeFigureOut">
              <a:rPr lang="de-DE"/>
              <a:pPr>
                <a:defRPr/>
              </a:pPr>
              <a:t>23.06.2020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6C29A9-841F-4357-A979-A9B6A26A21F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05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6085" name="Picture 5" descr="weise-traube-we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5933"/>
            <a:ext cx="9324975" cy="55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>
            <a:spLocks noChangeArrowheads="1"/>
          </p:cNvSpPr>
          <p:nvPr/>
        </p:nvSpPr>
        <p:spPr bwMode="auto">
          <a:xfrm>
            <a:off x="4283968" y="771525"/>
            <a:ext cx="5796657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-105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-105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-105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-105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-105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9pPr>
          </a:lstStyle>
          <a:p>
            <a:r>
              <a:rPr lang="de-DE" sz="5400" dirty="0" smtClean="0">
                <a:solidFill>
                  <a:srgbClr val="FF9900"/>
                </a:solidFill>
                <a:latin typeface="Edwardian Script ITC" pitchFamily="66" charset="0"/>
              </a:rPr>
              <a:t>Cultura del vino</a:t>
            </a:r>
            <a:r>
              <a:rPr lang="de-DE" sz="5400" dirty="0">
                <a:solidFill>
                  <a:srgbClr val="FF9900"/>
                </a:solidFill>
                <a:latin typeface="Edwardian Script ITC" pitchFamily="66" charset="0"/>
              </a:rPr>
              <a:t/>
            </a:r>
            <a:br>
              <a:rPr lang="de-DE" sz="5400" dirty="0">
                <a:solidFill>
                  <a:srgbClr val="FF9900"/>
                </a:solidFill>
                <a:latin typeface="Edwardian Script ITC" pitchFamily="66" charset="0"/>
              </a:rPr>
            </a:br>
            <a:r>
              <a:rPr lang="de-DE" dirty="0">
                <a:solidFill>
                  <a:schemeClr val="tx2"/>
                </a:solidFill>
                <a:latin typeface="Arial" charset="0"/>
              </a:rPr>
              <a:t/>
            </a:r>
            <a:br>
              <a:rPr lang="de-DE" dirty="0">
                <a:solidFill>
                  <a:schemeClr val="tx2"/>
                </a:solidFill>
                <a:latin typeface="Arial" charset="0"/>
              </a:rPr>
            </a:br>
            <a:r>
              <a:rPr lang="de-DE" dirty="0">
                <a:solidFill>
                  <a:schemeClr val="tx2"/>
                </a:solidFill>
                <a:latin typeface="Arial" charset="0"/>
              </a:rPr>
              <a:t>                                       </a:t>
            </a:r>
            <a:r>
              <a:rPr lang="de-DE" sz="3600" dirty="0">
                <a:solidFill>
                  <a:srgbClr val="FF9900"/>
                </a:solidFill>
                <a:latin typeface="Diploma" pitchFamily="2" charset="0"/>
              </a:rPr>
              <a:t>Powerpoint </a:t>
            </a:r>
            <a:br>
              <a:rPr lang="de-DE" sz="3600" dirty="0">
                <a:solidFill>
                  <a:srgbClr val="FF9900"/>
                </a:solidFill>
                <a:latin typeface="Diploma" pitchFamily="2" charset="0"/>
              </a:rPr>
            </a:br>
            <a:r>
              <a:rPr lang="de-DE" sz="3600" dirty="0">
                <a:solidFill>
                  <a:srgbClr val="FF9900"/>
                </a:solidFill>
                <a:latin typeface="Diploma" pitchFamily="2" charset="0"/>
              </a:rPr>
              <a:t>                    P</a:t>
            </a:r>
            <a:r>
              <a:rPr lang="de-DE" sz="3600" dirty="0" smtClean="0">
                <a:solidFill>
                  <a:srgbClr val="FF9900"/>
                </a:solidFill>
                <a:latin typeface="Diploma" pitchFamily="2" charset="0"/>
              </a:rPr>
              <a:t>resentación</a:t>
            </a:r>
            <a:endParaRPr lang="it-IT" sz="3600" dirty="0">
              <a:solidFill>
                <a:srgbClr val="FF9900"/>
              </a:solidFill>
              <a:latin typeface="Diploma" pitchFamily="2" charset="0"/>
            </a:endParaRPr>
          </a:p>
        </p:txBody>
      </p:sp>
    </p:spTree>
  </p:cSld>
  <p:clrMapOvr>
    <a:masterClrMapping/>
  </p:clrMapOvr>
  <p:transition spd="slow" advTm="10000">
    <p:zoom/>
    <p:sndAc>
      <p:stSnd loop="1">
        <p:snd r:embed="rId2" name="Trink, Trink, Brüderlein, Trin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08548" name="Picture 4" descr="weise-traube-we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59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49" name="Text Box 5"/>
          <p:cNvSpPr txBox="1">
            <a:spLocks noChangeArrowheads="1"/>
          </p:cNvSpPr>
          <p:nvPr/>
        </p:nvSpPr>
        <p:spPr bwMode="auto">
          <a:xfrm rot="20801957">
            <a:off x="5533590" y="329351"/>
            <a:ext cx="5156200" cy="1756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9pPr>
          </a:lstStyle>
          <a:p>
            <a:pPr>
              <a:buSzPct val="100000"/>
            </a:pPr>
            <a:r>
              <a:rPr lang="es-ES" sz="5400" b="1" dirty="0" smtClean="0">
                <a:solidFill>
                  <a:srgbClr val="FFC000"/>
                </a:solidFill>
                <a:latin typeface="Vivaldi" pitchFamily="66" charset="0"/>
              </a:rPr>
              <a:t>En el valle </a:t>
            </a:r>
          </a:p>
          <a:p>
            <a:pPr>
              <a:buSzPct val="100000"/>
            </a:pPr>
            <a:r>
              <a:rPr lang="es-ES" sz="5400" b="1" dirty="0" smtClean="0">
                <a:solidFill>
                  <a:srgbClr val="FFC000"/>
                </a:solidFill>
                <a:latin typeface="Vivaldi" pitchFamily="66" charset="0"/>
              </a:rPr>
              <a:t>del Mosela</a:t>
            </a:r>
            <a:endParaRPr lang="de-DE" sz="5400" b="1" dirty="0">
              <a:solidFill>
                <a:srgbClr val="FFC000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3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4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5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16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7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18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9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20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2914650"/>
            <a:ext cx="6400800" cy="131445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es-ES" smtClean="0"/>
          </a:p>
        </p:txBody>
      </p:sp>
      <p:pic>
        <p:nvPicPr>
          <p:cNvPr id="57348" name="Picture 4" descr="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2" name="Picture 4" descr="D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300" name="Picture 4" descr="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8372" name="Picture 4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9396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0420" name="Picture 4" descr="Di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44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116013" y="3651250"/>
            <a:ext cx="727392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-105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-105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-105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-105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-105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sz="2400" b="1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2468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3492" name="Picture 4" descr="Di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9901238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4516" name="Picture 4" descr="Di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5540" name="Picture 4" descr="Dia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weintraub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21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8308" name="Picture 4" descr="Dia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9332" name="Picture 4" descr="Dia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0356" name="Picture 4" descr="Dia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 descr="brustkrebs_experten1_c_branc_x_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25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38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1380" name="Picture 4" descr="Dia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04" name="Picture 4" descr="Di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3428" name="Picture 4" descr="Di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4452" name="Picture 4" descr="Di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5476" name="Picture 4" descr="Di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7524" name="Picture 4" descr="Di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6500" name="Picture 4" descr="Di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3668" name="Picture 4" descr="Di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9572" name="Picture 4" descr="Di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5716" name="Picture 4" descr="Di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7019925" y="4624388"/>
            <a:ext cx="217488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-105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-105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-105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-105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-105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-105" charset="0"/>
              </a:defRPr>
            </a:lvl9pPr>
          </a:lstStyle>
          <a:p>
            <a:r>
              <a:rPr lang="nl-BE" sz="1200">
                <a:solidFill>
                  <a:schemeClr val="bg1"/>
                </a:solidFill>
                <a:latin typeface="Monotype Corsiva" pitchFamily="66" charset="0"/>
              </a:rPr>
              <a:t> </a:t>
            </a:r>
            <a:endParaRPr lang="nl-NL" sz="12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0596" name="Picture 4" descr="Di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536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1620" name="Picture 4" descr="Di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6740" name="Picture 4" descr="Di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28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Travel-path-around-lake-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56001_bokal_napitok_vino_1920x1200_(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4438" y="-188913"/>
            <a:ext cx="9144001" cy="533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4932363" y="700088"/>
            <a:ext cx="3186112" cy="494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de-DE" sz="6600">
                <a:solidFill>
                  <a:srgbClr val="FFCC00"/>
                </a:solidFill>
                <a:latin typeface="Edwardian Script ITC" pitchFamily="66" charset="0"/>
              </a:rPr>
              <a:t>Trink, </a:t>
            </a:r>
          </a:p>
          <a:p>
            <a:pPr algn="r"/>
            <a:r>
              <a:rPr lang="de-DE" sz="6600">
                <a:solidFill>
                  <a:srgbClr val="FFCC00"/>
                </a:solidFill>
                <a:latin typeface="Edwardian Script ITC" pitchFamily="66" charset="0"/>
              </a:rPr>
              <a:t>Trink, </a:t>
            </a:r>
          </a:p>
          <a:p>
            <a:pPr algn="r"/>
            <a:r>
              <a:rPr lang="de-DE" sz="6600">
                <a:solidFill>
                  <a:srgbClr val="FFCC00"/>
                </a:solidFill>
                <a:latin typeface="Edwardian Script ITC" pitchFamily="66" charset="0"/>
              </a:rPr>
              <a:t>Brüderlein,</a:t>
            </a:r>
          </a:p>
          <a:p>
            <a:pPr algn="r"/>
            <a:r>
              <a:rPr lang="de-DE" sz="6600">
                <a:solidFill>
                  <a:srgbClr val="FFCC00"/>
                </a:solidFill>
                <a:latin typeface="Edwardian Script ITC" pitchFamily="66" charset="0"/>
              </a:rPr>
              <a:t>trink</a:t>
            </a:r>
            <a:r>
              <a:rPr lang="de-DE" sz="5400">
                <a:latin typeface="Edwardian Script ITC" pitchFamily="66" charset="0"/>
              </a:rPr>
              <a:t> </a:t>
            </a:r>
          </a:p>
          <a:p>
            <a:pPr algn="r"/>
            <a:endParaRPr lang="de-DE" sz="5400">
              <a:latin typeface="Edwardian Script ITC" pitchFamily="66" charset="0"/>
            </a:endParaRP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 rot="21108550">
            <a:off x="2195513" y="1995488"/>
            <a:ext cx="367188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itchFamily="-105" charset="0"/>
              </a:defRPr>
            </a:lvl9pPr>
          </a:lstStyle>
          <a:p>
            <a:pPr>
              <a:buSzPct val="100000"/>
            </a:pPr>
            <a:r>
              <a:rPr lang="de-DE" sz="6000">
                <a:latin typeface="Vivaldi" pitchFamily="66" charset="0"/>
              </a:rPr>
              <a:t>   </a:t>
            </a:r>
            <a:r>
              <a:rPr lang="de-DE" sz="6000">
                <a:solidFill>
                  <a:srgbClr val="FFCC00"/>
                </a:solidFill>
                <a:latin typeface="Vivaldi" pitchFamily="66" charset="0"/>
              </a:rPr>
              <a:t>Musik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3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4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5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16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7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18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9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20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lemagne - Culture du vin .. 08 04 2014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Allemagne - Culture du vin .. 08 04 2014</Template>
  <TotalTime>10</TotalTime>
  <Words>35</Words>
  <Application>Microsoft Office PowerPoint</Application>
  <PresentationFormat>Presentación en pantalla (16:9)</PresentationFormat>
  <Paragraphs>12</Paragraphs>
  <Slides>35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5" baseType="lpstr">
      <vt:lpstr>Calibri</vt:lpstr>
      <vt:lpstr>Arial</vt:lpstr>
      <vt:lpstr>Edwardian Script ITC</vt:lpstr>
      <vt:lpstr>Diploma</vt:lpstr>
      <vt:lpstr>Vivaldi</vt:lpstr>
      <vt:lpstr>Times New Roman</vt:lpstr>
      <vt:lpstr>Comic Sans MS</vt:lpstr>
      <vt:lpstr>Monotype Corsiva</vt:lpstr>
      <vt:lpstr>Allemagne - Culture du vin .. 08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2020-06-23T07:39:20Z</dcterms:created>
  <dcterms:modified xsi:type="dcterms:W3CDTF">2020-06-23T07:50:05Z</dcterms:modified>
  <cp:category>Dia</cp:category>
</cp:coreProperties>
</file>