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RRfl326fTH28CpDYkTdQ==" hashData="PkhbeUDfocbcKiLLpzMpfvKDp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DD25A-D3F5-4DF9-8932-65F9DC33F76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3055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E2C4E-BC02-4B87-8DE1-9A07134AABA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376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CD3D4-D14E-412D-AABE-DE8595963C6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962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D3986-93C1-435D-8C08-9240DED2FA7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304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1FBB0-2147-4CEC-8694-B3AFC3F72E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63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2EBAB-D99C-4E58-AAF7-CF28D5E2102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5526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C78363-2A3B-487D-926F-3B544829BFE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32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5C3E9-00C2-4EF2-BF5D-7D9FE8ADE72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050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4339A-3C98-467F-B12E-2B6A0073DB9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5828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3E112-4753-49F0-A698-3FA3E1B564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6852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BF487-9A84-40A8-BB3B-1F0417BEF3F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4343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79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C1C5C4-9801-4915-91BD-1652572D4F3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203575" y="188913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003300"/>
                </a:solidFill>
                <a:latin typeface="Algerian" pitchFamily="82" charset="0"/>
              </a:rPr>
              <a:t>MEJICO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547813" y="2349500"/>
            <a:ext cx="5256212" cy="13414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33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Book Antiqua"/>
              </a:rPr>
              <a:t>CUERNAVACA</a:t>
            </a:r>
          </a:p>
        </p:txBody>
      </p:sp>
      <p:pic>
        <p:nvPicPr>
          <p:cNvPr id="2054" name="Samb219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amba pa ti 4,45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468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9561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97">
    <p:cover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167245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50">
    <p:cover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97812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109">
    <p:cover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97812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71">
    <p:cover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197814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34"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197814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47">
    <p:cover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249342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18">
    <p:cover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camara079jm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66"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camara088ko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03">
    <p:cover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Cuernava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62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Cuernavaca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65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Cuernavaca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09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Cuernavaca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62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Cuernavaca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69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Cuernavaca (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94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Cuernavaca (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44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Cuernavaca-Morelos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72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Cuernavaca-Morelos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93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dsc00090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141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dsc06357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94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dsc09359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06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dsc09390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44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dsc09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6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dscf0622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91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dscf0643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escultur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81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escultur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07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escultur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250825" y="5949950"/>
            <a:ext cx="863600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 advTm="3766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Cuernavaca .. 14 05 2019 ">
  <a:themeElements>
    <a:clrScheme name="Mejico. Cuernavac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jico. Cuernavac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ejico. Cuernavac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jico. Cuernavac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jico. Cuernavac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jico. Cuernavac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jico. Cuernavac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jico. Cuernavac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jico. Cuernavac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Cuernavaca .. 14 05 2019 </Template>
  <TotalTime>3</TotalTime>
  <Words>19</Words>
  <Application>Microsoft Office PowerPoint</Application>
  <PresentationFormat>Presentación en pantalla (4:3)</PresentationFormat>
  <Paragraphs>5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Algerian</vt:lpstr>
      <vt:lpstr>Mexique - Cuernavaca .. 14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2021-03-16T19:27:33Z</dcterms:created>
  <dcterms:modified xsi:type="dcterms:W3CDTF">2021-03-16T19:30:50Z</dcterms:modified>
</cp:coreProperties>
</file>