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8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theme/theme29.xml" ContentType="application/vnd.openxmlformats-officedocument.theme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theme/theme30.xml" ContentType="application/vnd.openxmlformats-officedocument.theme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theme/theme31.xml" ContentType="application/vnd.openxmlformats-officedocument.theme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32.xml" ContentType="application/vnd.openxmlformats-officedocument.theme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theme/theme33.xml" ContentType="application/vnd.openxmlformats-officedocument.theme+xml"/>
  <Override PartName="/ppt/slideLayouts/slideLayout364.xml" ContentType="application/vnd.openxmlformats-officedocument.presentationml.slideLayout+xml"/>
  <Override PartName="/ppt/theme/theme34.xml" ContentType="application/vnd.openxmlformats-officedocument.theme+xml"/>
  <Override PartName="/ppt/theme/theme3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  <p:sldMasterId id="2147483840" r:id="rId17"/>
    <p:sldMasterId id="2147483852" r:id="rId18"/>
    <p:sldMasterId id="2147483864" r:id="rId19"/>
    <p:sldMasterId id="2147483876" r:id="rId20"/>
    <p:sldMasterId id="2147483888" r:id="rId21"/>
    <p:sldMasterId id="2147483900" r:id="rId22"/>
    <p:sldMasterId id="2147483912" r:id="rId23"/>
    <p:sldMasterId id="2147483924" r:id="rId24"/>
    <p:sldMasterId id="2147483936" r:id="rId25"/>
    <p:sldMasterId id="2147483948" r:id="rId26"/>
    <p:sldMasterId id="2147483960" r:id="rId27"/>
    <p:sldMasterId id="2147483972" r:id="rId28"/>
    <p:sldMasterId id="2147483984" r:id="rId29"/>
    <p:sldMasterId id="2147483996" r:id="rId30"/>
    <p:sldMasterId id="2147484008" r:id="rId31"/>
    <p:sldMasterId id="2147484020" r:id="rId32"/>
    <p:sldMasterId id="2147484032" r:id="rId33"/>
    <p:sldMasterId id="2147484044" r:id="rId34"/>
  </p:sldMasterIdLst>
  <p:notesMasterIdLst>
    <p:notesMasterId r:id="rId90"/>
  </p:notesMasterIdLst>
  <p:sldIdLst>
    <p:sldId id="256" r:id="rId35"/>
    <p:sldId id="310" r:id="rId36"/>
    <p:sldId id="311" r:id="rId37"/>
    <p:sldId id="312" r:id="rId38"/>
    <p:sldId id="313" r:id="rId39"/>
    <p:sldId id="314" r:id="rId40"/>
    <p:sldId id="315" r:id="rId41"/>
    <p:sldId id="316" r:id="rId42"/>
    <p:sldId id="317" r:id="rId43"/>
    <p:sldId id="318" r:id="rId44"/>
    <p:sldId id="319" r:id="rId45"/>
    <p:sldId id="320" r:id="rId46"/>
    <p:sldId id="321" r:id="rId47"/>
    <p:sldId id="322" r:id="rId48"/>
    <p:sldId id="323" r:id="rId49"/>
    <p:sldId id="324" r:id="rId50"/>
    <p:sldId id="325" r:id="rId51"/>
    <p:sldId id="326" r:id="rId52"/>
    <p:sldId id="327" r:id="rId53"/>
    <p:sldId id="328" r:id="rId54"/>
    <p:sldId id="329" r:id="rId55"/>
    <p:sldId id="330" r:id="rId56"/>
    <p:sldId id="331" r:id="rId57"/>
    <p:sldId id="332" r:id="rId58"/>
    <p:sldId id="280" r:id="rId59"/>
    <p:sldId id="333" r:id="rId60"/>
    <p:sldId id="334" r:id="rId61"/>
    <p:sldId id="335" r:id="rId62"/>
    <p:sldId id="336" r:id="rId63"/>
    <p:sldId id="337" r:id="rId64"/>
    <p:sldId id="338" r:id="rId65"/>
    <p:sldId id="339" r:id="rId66"/>
    <p:sldId id="340" r:id="rId67"/>
    <p:sldId id="341" r:id="rId68"/>
    <p:sldId id="342" r:id="rId69"/>
    <p:sldId id="343" r:id="rId70"/>
    <p:sldId id="344" r:id="rId71"/>
    <p:sldId id="345" r:id="rId72"/>
    <p:sldId id="346" r:id="rId73"/>
    <p:sldId id="348" r:id="rId74"/>
    <p:sldId id="347" r:id="rId75"/>
    <p:sldId id="349" r:id="rId76"/>
    <p:sldId id="350" r:id="rId77"/>
    <p:sldId id="352" r:id="rId78"/>
    <p:sldId id="351" r:id="rId79"/>
    <p:sldId id="354" r:id="rId80"/>
    <p:sldId id="355" r:id="rId81"/>
    <p:sldId id="356" r:id="rId82"/>
    <p:sldId id="357" r:id="rId83"/>
    <p:sldId id="358" r:id="rId84"/>
    <p:sldId id="359" r:id="rId85"/>
    <p:sldId id="360" r:id="rId86"/>
    <p:sldId id="361" r:id="rId87"/>
    <p:sldId id="362" r:id="rId88"/>
    <p:sldId id="363" r:id="rId89"/>
  </p:sldIdLst>
  <p:sldSz cx="9144000" cy="6858000" type="screen4x3"/>
  <p:notesSz cx="6858000" cy="9144000"/>
  <p:photoAlbum/>
  <p:defaultTextStyle>
    <a:defPPr>
      <a:defRPr lang="es-ES_trad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43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8.xml"/><Relationship Id="rId47" Type="http://schemas.openxmlformats.org/officeDocument/2006/relationships/slide" Target="slides/slide13.xml"/><Relationship Id="rId63" Type="http://schemas.openxmlformats.org/officeDocument/2006/relationships/slide" Target="slides/slide29.xml"/><Relationship Id="rId68" Type="http://schemas.openxmlformats.org/officeDocument/2006/relationships/slide" Target="slides/slide34.xml"/><Relationship Id="rId84" Type="http://schemas.openxmlformats.org/officeDocument/2006/relationships/slide" Target="slides/slide50.xml"/><Relationship Id="rId89" Type="http://schemas.openxmlformats.org/officeDocument/2006/relationships/slide" Target="slides/slide55.xml"/><Relationship Id="rId16" Type="http://schemas.openxmlformats.org/officeDocument/2006/relationships/slideMaster" Target="slideMasters/slideMaster16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3.xml"/><Relationship Id="rId53" Type="http://schemas.openxmlformats.org/officeDocument/2006/relationships/slide" Target="slides/slide19.xml"/><Relationship Id="rId58" Type="http://schemas.openxmlformats.org/officeDocument/2006/relationships/slide" Target="slides/slide24.xml"/><Relationship Id="rId74" Type="http://schemas.openxmlformats.org/officeDocument/2006/relationships/slide" Target="slides/slide40.xml"/><Relationship Id="rId79" Type="http://schemas.openxmlformats.org/officeDocument/2006/relationships/slide" Target="slides/slide45.xml"/><Relationship Id="rId5" Type="http://schemas.openxmlformats.org/officeDocument/2006/relationships/slideMaster" Target="slideMasters/slideMaster5.xml"/><Relationship Id="rId90" Type="http://schemas.openxmlformats.org/officeDocument/2006/relationships/notesMaster" Target="notesMasters/notesMaster1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" Target="slides/slide9.xml"/><Relationship Id="rId48" Type="http://schemas.openxmlformats.org/officeDocument/2006/relationships/slide" Target="slides/slide14.xml"/><Relationship Id="rId64" Type="http://schemas.openxmlformats.org/officeDocument/2006/relationships/slide" Target="slides/slide30.xml"/><Relationship Id="rId69" Type="http://schemas.openxmlformats.org/officeDocument/2006/relationships/slide" Target="slides/slide35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7.xml"/><Relationship Id="rId72" Type="http://schemas.openxmlformats.org/officeDocument/2006/relationships/slide" Target="slides/slide38.xml"/><Relationship Id="rId80" Type="http://schemas.openxmlformats.org/officeDocument/2006/relationships/slide" Target="slides/slide46.xml"/><Relationship Id="rId85" Type="http://schemas.openxmlformats.org/officeDocument/2006/relationships/slide" Target="slides/slide51.xml"/><Relationship Id="rId9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" Target="slides/slide4.xml"/><Relationship Id="rId46" Type="http://schemas.openxmlformats.org/officeDocument/2006/relationships/slide" Target="slides/slide12.xml"/><Relationship Id="rId59" Type="http://schemas.openxmlformats.org/officeDocument/2006/relationships/slide" Target="slides/slide25.xml"/><Relationship Id="rId67" Type="http://schemas.openxmlformats.org/officeDocument/2006/relationships/slide" Target="slides/slide33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7.xml"/><Relationship Id="rId54" Type="http://schemas.openxmlformats.org/officeDocument/2006/relationships/slide" Target="slides/slide20.xml"/><Relationship Id="rId62" Type="http://schemas.openxmlformats.org/officeDocument/2006/relationships/slide" Target="slides/slide28.xml"/><Relationship Id="rId70" Type="http://schemas.openxmlformats.org/officeDocument/2006/relationships/slide" Target="slides/slide36.xml"/><Relationship Id="rId75" Type="http://schemas.openxmlformats.org/officeDocument/2006/relationships/slide" Target="slides/slide41.xml"/><Relationship Id="rId83" Type="http://schemas.openxmlformats.org/officeDocument/2006/relationships/slide" Target="slides/slide49.xml"/><Relationship Id="rId88" Type="http://schemas.openxmlformats.org/officeDocument/2006/relationships/slide" Target="slides/slide54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2.xml"/><Relationship Id="rId49" Type="http://schemas.openxmlformats.org/officeDocument/2006/relationships/slide" Target="slides/slide15.xml"/><Relationship Id="rId57" Type="http://schemas.openxmlformats.org/officeDocument/2006/relationships/slide" Target="slides/slide23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0.xml"/><Relationship Id="rId52" Type="http://schemas.openxmlformats.org/officeDocument/2006/relationships/slide" Target="slides/slide18.xml"/><Relationship Id="rId60" Type="http://schemas.openxmlformats.org/officeDocument/2006/relationships/slide" Target="slides/slide26.xml"/><Relationship Id="rId65" Type="http://schemas.openxmlformats.org/officeDocument/2006/relationships/slide" Target="slides/slide31.xml"/><Relationship Id="rId73" Type="http://schemas.openxmlformats.org/officeDocument/2006/relationships/slide" Target="slides/slide39.xml"/><Relationship Id="rId78" Type="http://schemas.openxmlformats.org/officeDocument/2006/relationships/slide" Target="slides/slide44.xml"/><Relationship Id="rId81" Type="http://schemas.openxmlformats.org/officeDocument/2006/relationships/slide" Target="slides/slide47.xml"/><Relationship Id="rId86" Type="http://schemas.openxmlformats.org/officeDocument/2006/relationships/slide" Target="slides/slide52.xml"/><Relationship Id="rId9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5.xml"/><Relationship Id="rId34" Type="http://schemas.openxmlformats.org/officeDocument/2006/relationships/slideMaster" Target="slideMasters/slideMaster34.xml"/><Relationship Id="rId50" Type="http://schemas.openxmlformats.org/officeDocument/2006/relationships/slide" Target="slides/slide16.xml"/><Relationship Id="rId55" Type="http://schemas.openxmlformats.org/officeDocument/2006/relationships/slide" Target="slides/slide21.xml"/><Relationship Id="rId76" Type="http://schemas.openxmlformats.org/officeDocument/2006/relationships/slide" Target="slides/slide42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37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" Target="slides/slide6.xml"/><Relationship Id="rId45" Type="http://schemas.openxmlformats.org/officeDocument/2006/relationships/slide" Target="slides/slide11.xml"/><Relationship Id="rId66" Type="http://schemas.openxmlformats.org/officeDocument/2006/relationships/slide" Target="slides/slide32.xml"/><Relationship Id="rId87" Type="http://schemas.openxmlformats.org/officeDocument/2006/relationships/slide" Target="slides/slide53.xml"/><Relationship Id="rId61" Type="http://schemas.openxmlformats.org/officeDocument/2006/relationships/slide" Target="slides/slide27.xml"/><Relationship Id="rId82" Type="http://schemas.openxmlformats.org/officeDocument/2006/relationships/slide" Target="slides/slide48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1.xml"/><Relationship Id="rId56" Type="http://schemas.openxmlformats.org/officeDocument/2006/relationships/slide" Target="slides/slide22.xml"/><Relationship Id="rId77" Type="http://schemas.openxmlformats.org/officeDocument/2006/relationships/slide" Target="slides/slide4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EE5E6E6-FD51-4B2C-9D1A-82AFB37136D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70C776E-4442-42CF-923E-AE91A591EB2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563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367225-2C77-438A-99B5-B646ADF79914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583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6CC9EE-9388-409E-8080-42356B8153AE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AE3863-BC69-4764-8525-6658F11C5093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91A190-ACBC-4843-AEFD-A71BDC02D0CA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7277C7-991E-43EE-9D85-6A38103AD8E6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ADAE8F-B853-41E7-9626-4BC58D09B5D8}" type="slidenum">
              <a:rPr lang="es-ES_tradnl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22D756-39AD-471C-BFF4-099EF95FED52}" type="slidenum">
              <a:rPr lang="es-ES" alt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es-ES" alt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CB472-8276-43EB-84D4-72ADE2FD022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44E5D-A10D-4E16-8006-D41D7B63444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40513623"/>
      </p:ext>
    </p:extLst>
  </p:cSld>
  <p:clrMapOvr>
    <a:masterClrMapping/>
  </p:clrMapOvr>
  <p:transition spd="slow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DE71A-45D6-4552-B581-9FEEE11B126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5DBFA-6B94-44C9-94D4-065D50BF2A4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16920219"/>
      </p:ext>
    </p:extLst>
  </p:cSld>
  <p:clrMapOvr>
    <a:masterClrMapping/>
  </p:clrMapOvr>
  <p:transition spd="slow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A6824-6E44-4DA3-8018-B4A7810B524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D4CFF-5FAD-49AE-83F1-21BFDCE7B67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90720882"/>
      </p:ext>
    </p:extLst>
  </p:cSld>
  <p:clrMapOvr>
    <a:masterClrMapping/>
  </p:clrMapOvr>
  <p:transition spd="slow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93157-C9BF-4247-9670-99F6033CE4E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65538-AF81-44F1-8BA6-090CE24555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26415041"/>
      </p:ext>
    </p:extLst>
  </p:cSld>
  <p:clrMapOvr>
    <a:masterClrMapping/>
  </p:clrMapOvr>
  <p:transition spd="slow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9E8CF-6E87-4EB5-9F24-08A1A41D408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5A832-7D5D-4AE4-B9E5-044ED972BB5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2902111"/>
      </p:ext>
    </p:extLst>
  </p:cSld>
  <p:clrMapOvr>
    <a:masterClrMapping/>
  </p:clrMapOvr>
  <p:transition spd="slow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587A3-2F5B-43AD-896A-D922FBC2176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FE71C-BBCE-458D-83C4-47CDF99208D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95471151"/>
      </p:ext>
    </p:extLst>
  </p:cSld>
  <p:clrMapOvr>
    <a:masterClrMapping/>
  </p:clrMapOvr>
  <p:transition spd="slow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D0AF6-A59C-4489-9E9D-46DB0AC0A27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8E948-870B-4644-B94F-B6EDD6ADBE2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51899032"/>
      </p:ext>
    </p:extLst>
  </p:cSld>
  <p:clrMapOvr>
    <a:masterClrMapping/>
  </p:clrMapOvr>
  <p:transition spd="slow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490B8-D604-4BF3-9458-DC7ED69DE6C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241D1-B639-46A2-9FCE-C389F79BA63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56117362"/>
      </p:ext>
    </p:extLst>
  </p:cSld>
  <p:clrMapOvr>
    <a:masterClrMapping/>
  </p:clrMapOvr>
  <p:transition spd="slow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08C31E-853C-45DB-81C2-B37A628F72D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FAC33-389F-48C8-A74B-A3439B3DE0D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87095047"/>
      </p:ext>
    </p:extLst>
  </p:cSld>
  <p:clrMapOvr>
    <a:masterClrMapping/>
  </p:clrMapOvr>
  <p:transition spd="slow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3ABB9-9261-443C-A125-7165A3C67CD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76C9C-BBCA-4782-B456-71550589DCE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38994260"/>
      </p:ext>
    </p:extLst>
  </p:cSld>
  <p:clrMapOvr>
    <a:masterClrMapping/>
  </p:clrMapOvr>
  <p:transition spd="slow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1B64F-05CE-4ECF-967C-25FB95F6341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9B18D-997C-4776-A611-19B7F803A33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74861449"/>
      </p:ext>
    </p:extLst>
  </p:cSld>
  <p:clrMapOvr>
    <a:masterClrMapping/>
  </p:clrMapOvr>
  <p:transition spd="slow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457F7-053F-45BA-BC7A-B4FF9ADB17D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CC4CC-DDAF-46D3-980C-60ED18ADC46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55046974"/>
      </p:ext>
    </p:extLst>
  </p:cSld>
  <p:clrMapOvr>
    <a:masterClrMapping/>
  </p:clrMapOvr>
  <p:transition spd="slow" advTm="11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52320-E364-4FCE-BE96-21582A8DCC9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F27E6-1F2C-423A-A467-B9B41B3F9D4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14271186"/>
      </p:ext>
    </p:extLst>
  </p:cSld>
  <p:clrMapOvr>
    <a:masterClrMapping/>
  </p:clrMapOvr>
  <p:transition spd="slow" advTm="11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4CFEF-73B8-4FF3-A6C1-E3E9033AC24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7F928-6680-4FFF-8742-B8C11BD8560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94805862"/>
      </p:ext>
    </p:extLst>
  </p:cSld>
  <p:clrMapOvr>
    <a:masterClrMapping/>
  </p:clrMapOvr>
  <p:transition spd="slow" advTm="11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158590-634D-4B6A-983E-CF0A32944CD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2DA50-A5DD-4275-AA14-9EE90D3C11F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8398214"/>
      </p:ext>
    </p:extLst>
  </p:cSld>
  <p:clrMapOvr>
    <a:masterClrMapping/>
  </p:clrMapOvr>
  <p:transition spd="slow" advTm="11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73EDB5-A897-4D98-BC93-D94F2E14222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D7EEF-CE63-47B3-A140-A406954D9D4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0463262"/>
      </p:ext>
    </p:extLst>
  </p:cSld>
  <p:clrMapOvr>
    <a:masterClrMapping/>
  </p:clrMapOvr>
  <p:transition spd="slow" advTm="11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A90A0-E4F6-4926-BB8B-87A34C4F690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E163F-09D0-4286-9993-6368FC58E1E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00866610"/>
      </p:ext>
    </p:extLst>
  </p:cSld>
  <p:clrMapOvr>
    <a:masterClrMapping/>
  </p:clrMapOvr>
  <p:transition spd="slow" advTm="11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AF6D4-0046-4E2F-B3A1-8558EB15F14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8C4FD-C8EE-4D41-93E2-08A24585A94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44763884"/>
      </p:ext>
    </p:extLst>
  </p:cSld>
  <p:clrMapOvr>
    <a:masterClrMapping/>
  </p:clrMapOvr>
  <p:transition spd="slow" advTm="11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236C1-3D82-45F1-BFF1-DD6EB0F3696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B4D20-8F89-49F9-B7F9-702CA5BDF58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86671921"/>
      </p:ext>
    </p:extLst>
  </p:cSld>
  <p:clrMapOvr>
    <a:masterClrMapping/>
  </p:clrMapOvr>
  <p:transition spd="slow" advTm="11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0EE05-224B-442C-B6DA-7B989A3E838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DCB0F-97A3-43E3-9603-B9DEE81FA8B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56898713"/>
      </p:ext>
    </p:extLst>
  </p:cSld>
  <p:clrMapOvr>
    <a:masterClrMapping/>
  </p:clrMapOvr>
  <p:transition spd="slow" advTm="11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88FCD-1D1D-4CA9-83F2-90FB43C847B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961A3-C9A9-4575-B208-88647BC1BE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64505834"/>
      </p:ext>
    </p:extLst>
  </p:cSld>
  <p:clrMapOvr>
    <a:masterClrMapping/>
  </p:clrMapOvr>
  <p:transition spd="slow" advTm="11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FBA38-3D56-4E89-98D9-1DA957048EC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B83D2-4CCA-4CD0-A5D6-3396563742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0990581"/>
      </p:ext>
    </p:extLst>
  </p:cSld>
  <p:clrMapOvr>
    <a:masterClrMapping/>
  </p:clrMapOvr>
  <p:transition spd="slow" advTm="11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AE4B9-710F-49C0-9CCD-985838DC21B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598F8-495F-4459-89E2-864DE360870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10585318"/>
      </p:ext>
    </p:extLst>
  </p:cSld>
  <p:clrMapOvr>
    <a:masterClrMapping/>
  </p:clrMapOvr>
  <p:transition spd="slow" advTm="11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56E92-6AA0-4971-A8F4-CE5C888F0E6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BE903-11D8-4EAF-9C3C-E143FA74D5B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40758857"/>
      </p:ext>
    </p:extLst>
  </p:cSld>
  <p:clrMapOvr>
    <a:masterClrMapping/>
  </p:clrMapOvr>
  <p:transition spd="slow" advTm="11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523ADB-67B2-431F-AF31-1C6DCC61FA9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1F068-BC4F-4837-844B-E36C019E6C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16363269"/>
      </p:ext>
    </p:extLst>
  </p:cSld>
  <p:clrMapOvr>
    <a:masterClrMapping/>
  </p:clrMapOvr>
  <p:transition spd="slow" advTm="11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1811F-7B07-4A4E-8818-6A3EDA9E451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65316-561C-4381-BE2C-0AD167C66BE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25764560"/>
      </p:ext>
    </p:extLst>
  </p:cSld>
  <p:clrMapOvr>
    <a:masterClrMapping/>
  </p:clrMapOvr>
  <p:transition spd="slow" advTm="11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DF179-792C-408C-9CB4-E5509C98FF4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00EE5-3AC9-490C-961E-5900B857B7A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93528773"/>
      </p:ext>
    </p:extLst>
  </p:cSld>
  <p:clrMapOvr>
    <a:masterClrMapping/>
  </p:clrMapOvr>
  <p:transition spd="slow" advTm="11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5642F-4DC5-4BE3-B760-821501AE57E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6E5BF-5E83-4FEA-9B8A-D487E3A7285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64365521"/>
      </p:ext>
    </p:extLst>
  </p:cSld>
  <p:clrMapOvr>
    <a:masterClrMapping/>
  </p:clrMapOvr>
  <p:transition spd="slow" advTm="11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17AD3-D32D-4686-989B-46A26C2B14D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FEE71-E4E9-419E-BC73-83F0BA77358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31363963"/>
      </p:ext>
    </p:extLst>
  </p:cSld>
  <p:clrMapOvr>
    <a:masterClrMapping/>
  </p:clrMapOvr>
  <p:transition spd="slow" advTm="11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6E396-79FA-4CA4-B247-1DB0EDD3F90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DFDAF-C1EF-48FB-BCE3-C09F63A8D7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40155775"/>
      </p:ext>
    </p:extLst>
  </p:cSld>
  <p:clrMapOvr>
    <a:masterClrMapping/>
  </p:clrMapOvr>
  <p:transition spd="slow" advTm="11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D3069-C66C-45A2-AFBF-4E788347028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E0312-2C28-4370-9C1F-7F17363417F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89752323"/>
      </p:ext>
    </p:extLst>
  </p:cSld>
  <p:clrMapOvr>
    <a:masterClrMapping/>
  </p:clrMapOvr>
  <p:transition spd="slow" advTm="11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3F3D01-2BB5-4D51-81B6-E3E72DCE764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90F62-DFF0-4BA2-B120-47EF3DD54C8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05002073"/>
      </p:ext>
    </p:extLst>
  </p:cSld>
  <p:clrMapOvr>
    <a:masterClrMapping/>
  </p:clrMapOvr>
  <p:transition spd="slow" advTm="11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D90BB-BAC9-4F3A-926B-1F90B4011A0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91E3A-41D3-4525-908A-C4CDAC85B83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86779620"/>
      </p:ext>
    </p:extLst>
  </p:cSld>
  <p:clrMapOvr>
    <a:masterClrMapping/>
  </p:clrMapOvr>
  <p:transition spd="slow" advTm="11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0D049-51BB-4634-AA97-BCA2684DDEA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4B5FB-CF53-46A8-BE41-287D117BF9D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06425219"/>
      </p:ext>
    </p:extLst>
  </p:cSld>
  <p:clrMapOvr>
    <a:masterClrMapping/>
  </p:clrMapOvr>
  <p:transition spd="slow" advTm="11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A7B07-F60D-4451-BDB8-387654EF20B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B7713-989E-4AF4-B1A3-E053F9B02C6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27518815"/>
      </p:ext>
    </p:extLst>
  </p:cSld>
  <p:clrMapOvr>
    <a:masterClrMapping/>
  </p:clrMapOvr>
  <p:transition spd="slow" advTm="11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71D08-DD3C-4884-817A-43C0F1070A3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454FC-5A5B-4699-B435-1E4E5E4FF7D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05373562"/>
      </p:ext>
    </p:extLst>
  </p:cSld>
  <p:clrMapOvr>
    <a:masterClrMapping/>
  </p:clrMapOvr>
  <p:transition spd="slow" advTm="11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2A583-35D6-489C-8791-D9CC2206026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C4041-843E-41EA-86EF-F0C372DD5DA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14785840"/>
      </p:ext>
    </p:extLst>
  </p:cSld>
  <p:clrMapOvr>
    <a:masterClrMapping/>
  </p:clrMapOvr>
  <p:transition spd="slow" advTm="11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0C8DB-43D9-41A7-A158-3935BE28666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E6C98-AAFE-4324-B015-EA298D130A3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87159239"/>
      </p:ext>
    </p:extLst>
  </p:cSld>
  <p:clrMapOvr>
    <a:masterClrMapping/>
  </p:clrMapOvr>
  <p:transition spd="slow" advTm="11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2E710-E3BA-4D19-B6BF-BD22EF037FA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C9C09-774F-4A1C-8317-0B67242D8BD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5981996"/>
      </p:ext>
    </p:extLst>
  </p:cSld>
  <p:clrMapOvr>
    <a:masterClrMapping/>
  </p:clrMapOvr>
  <p:transition spd="slow" advTm="11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E089C-C26C-4076-A2D6-FFB89318423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6579E-B714-4B2A-B814-04D1519F30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3908260"/>
      </p:ext>
    </p:extLst>
  </p:cSld>
  <p:clrMapOvr>
    <a:masterClrMapping/>
  </p:clrMapOvr>
  <p:transition spd="slow" advTm="11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DC3A3-0405-42C0-AD3D-DF350B92003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0EBFD-34C3-4277-A335-A73949F75A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5868564"/>
      </p:ext>
    </p:extLst>
  </p:cSld>
  <p:clrMapOvr>
    <a:masterClrMapping/>
  </p:clrMapOvr>
  <p:transition spd="slow" advTm="11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9EF0A-00D2-478A-A6E7-4F68F9CE76F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50B1F-29E3-447D-B8E9-3AF82E01B6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78307797"/>
      </p:ext>
    </p:extLst>
  </p:cSld>
  <p:clrMapOvr>
    <a:masterClrMapping/>
  </p:clrMapOvr>
  <p:transition spd="slow" advTm="11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5FFCD-29D9-4367-B754-6B9CD95CF66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F7222-8D7A-4A18-9F3D-D364830418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2737163"/>
      </p:ext>
    </p:extLst>
  </p:cSld>
  <p:clrMapOvr>
    <a:masterClrMapping/>
  </p:clrMapOvr>
  <p:transition spd="slow" advTm="11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83FD-6A09-4C78-A183-564F64EB570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D50FD-28BC-4765-8ED9-A5A7F0B5C81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27906567"/>
      </p:ext>
    </p:extLst>
  </p:cSld>
  <p:clrMapOvr>
    <a:masterClrMapping/>
  </p:clrMapOvr>
  <p:transition spd="slow" advTm="11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1215A-DEA9-46B2-92FF-1C61412EBBC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8ED29-5562-4D41-B4D2-155FBB16738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2134855"/>
      </p:ext>
    </p:extLst>
  </p:cSld>
  <p:clrMapOvr>
    <a:masterClrMapping/>
  </p:clrMapOvr>
  <p:transition spd="slow" advTm="1100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24161-AD75-42F8-A33B-DEAFD286264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15C3D-915F-41D0-9EB0-5D21B63F6D4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41080859"/>
      </p:ext>
    </p:extLst>
  </p:cSld>
  <p:clrMapOvr>
    <a:masterClrMapping/>
  </p:clrMapOvr>
  <p:transition spd="slow" advTm="1100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A20F7-5980-4DD7-9897-79A2F4A61FD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17875-4149-43DB-82B8-BD251AEFF4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07188699"/>
      </p:ext>
    </p:extLst>
  </p:cSld>
  <p:clrMapOvr>
    <a:masterClrMapping/>
  </p:clrMapOvr>
  <p:transition spd="slow" advTm="1100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014CC-E45C-4A59-882B-C90CEBBF1D6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B32EAB-8FBF-4E6D-82EE-C121A9449EA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28576023"/>
      </p:ext>
    </p:extLst>
  </p:cSld>
  <p:clrMapOvr>
    <a:masterClrMapping/>
  </p:clrMapOvr>
  <p:transition spd="slow" advTm="1100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DCB89-8044-4FA2-8422-738A6B0AD46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8331C-1A9A-4C1B-9E68-E36ABC7C322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77943569"/>
      </p:ext>
    </p:extLst>
  </p:cSld>
  <p:clrMapOvr>
    <a:masterClrMapping/>
  </p:clrMapOvr>
  <p:transition spd="slow" advTm="1100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87824-B833-41C7-8B48-E80B4D12D2B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AEF59-6F7B-4256-A48B-CB2012224DD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41268207"/>
      </p:ext>
    </p:extLst>
  </p:cSld>
  <p:clrMapOvr>
    <a:masterClrMapping/>
  </p:clrMapOvr>
  <p:transition spd="slow" advTm="1100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B70F5-66C9-4CC5-9B67-3774B7AC8B7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C80C9-6762-4418-8D78-5D1FF97ADE8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63891277"/>
      </p:ext>
    </p:extLst>
  </p:cSld>
  <p:clrMapOvr>
    <a:masterClrMapping/>
  </p:clrMapOvr>
  <p:transition spd="slow" advTm="1100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B3E60-E9DD-475E-A8A2-6351BCDF59C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18CE7-A6E2-4394-8A05-8E1E003F32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60684322"/>
      </p:ext>
    </p:extLst>
  </p:cSld>
  <p:clrMapOvr>
    <a:masterClrMapping/>
  </p:clrMapOvr>
  <p:transition spd="slow" advTm="1100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5A2EB-CA84-4598-ABA8-7D916788A4F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779F4-CDE3-4E62-9476-99736EA0511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89794546"/>
      </p:ext>
    </p:extLst>
  </p:cSld>
  <p:clrMapOvr>
    <a:masterClrMapping/>
  </p:clrMapOvr>
  <p:transition spd="slow" advTm="1100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7D489-1149-4422-9D67-D8E574BCE35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67ABD-3B64-408E-861A-8E2D66B918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41842943"/>
      </p:ext>
    </p:extLst>
  </p:cSld>
  <p:clrMapOvr>
    <a:masterClrMapping/>
  </p:clrMapOvr>
  <p:transition spd="slow" advTm="1100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C0F2B-4CA6-4AF4-B803-A6300CB0CB6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C3415-6EE1-4DAC-AD29-77F88BF9145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5610234"/>
      </p:ext>
    </p:extLst>
  </p:cSld>
  <p:clrMapOvr>
    <a:masterClrMapping/>
  </p:clrMapOvr>
  <p:transition spd="slow" advTm="1100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6F4BA-998A-4780-B3E8-67C10B6E4D9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101EF-CE70-4D56-A6C1-210398E5418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30314290"/>
      </p:ext>
    </p:extLst>
  </p:cSld>
  <p:clrMapOvr>
    <a:masterClrMapping/>
  </p:clrMapOvr>
  <p:transition spd="slow" advTm="1100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35895-D082-405A-8CC1-448AA2D4F03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3C7BE-55BA-40F7-B5AE-26B1B0068C4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97510399"/>
      </p:ext>
    </p:extLst>
  </p:cSld>
  <p:clrMapOvr>
    <a:masterClrMapping/>
  </p:clrMapOvr>
  <p:transition spd="slow" advTm="1100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1203B-A11C-480E-BE38-538B966D623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22230-9073-4A8C-9214-2BACDBC2E2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25817505"/>
      </p:ext>
    </p:extLst>
  </p:cSld>
  <p:clrMapOvr>
    <a:masterClrMapping/>
  </p:clrMapOvr>
  <p:transition spd="slow" advTm="1100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CDA99-B47F-4323-9840-6A826F5F928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2804B-D625-4861-8E4D-D3CFFD23138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39033360"/>
      </p:ext>
    </p:extLst>
  </p:cSld>
  <p:clrMapOvr>
    <a:masterClrMapping/>
  </p:clrMapOvr>
  <p:transition spd="slow" advTm="1100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654F3-6043-40AD-A74A-2F93F6FF5E5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EDD28-FBE2-47E2-AA7D-5739BA1704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3257887"/>
      </p:ext>
    </p:extLst>
  </p:cSld>
  <p:clrMapOvr>
    <a:masterClrMapping/>
  </p:clrMapOvr>
  <p:transition spd="slow" advTm="1100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5AED0-67C6-4B51-B9C9-F6EA1EB4548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DB447-D203-43F6-8317-F9641BB5BB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36723405"/>
      </p:ext>
    </p:extLst>
  </p:cSld>
  <p:clrMapOvr>
    <a:masterClrMapping/>
  </p:clrMapOvr>
  <p:transition spd="slow" advTm="1100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1578A-4350-47F0-9798-1019FDCD96C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D5F08-A8CA-47D1-B307-6C30F7C6590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6459512"/>
      </p:ext>
    </p:extLst>
  </p:cSld>
  <p:clrMapOvr>
    <a:masterClrMapping/>
  </p:clrMapOvr>
  <p:transition spd="slow" advTm="1100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6D3AA-9E04-4D60-9B97-1334264E677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A683E-8310-40DC-A3D8-C469DFD7570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98812093"/>
      </p:ext>
    </p:extLst>
  </p:cSld>
  <p:clrMapOvr>
    <a:masterClrMapping/>
  </p:clrMapOvr>
  <p:transition spd="slow" advTm="1100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31066-31BA-4904-8A8C-EE2D198BE80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E9335-62E6-424A-BE3A-FCE33C886D0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34058245"/>
      </p:ext>
    </p:extLst>
  </p:cSld>
  <p:clrMapOvr>
    <a:masterClrMapping/>
  </p:clrMapOvr>
  <p:transition spd="slow" advTm="1100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07494-CD44-4959-82DD-5E1A5ED975C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905B6-89F2-426D-8B6D-18A1B157752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68724001"/>
      </p:ext>
    </p:extLst>
  </p:cSld>
  <p:clrMapOvr>
    <a:masterClrMapping/>
  </p:clrMapOvr>
  <p:transition spd="slow" advTm="1100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A493D-2C80-4C75-8240-D02247049CE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8C2A5-6312-463A-A825-395C2B6D75D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69769867"/>
      </p:ext>
    </p:extLst>
  </p:cSld>
  <p:clrMapOvr>
    <a:masterClrMapping/>
  </p:clrMapOvr>
  <p:transition spd="slow" advTm="1100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E6ED3-6813-4060-A40D-2B0F7B02D73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998AD-55F1-4C62-A61A-AD49674C23F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82956994"/>
      </p:ext>
    </p:extLst>
  </p:cSld>
  <p:clrMapOvr>
    <a:masterClrMapping/>
  </p:clrMapOvr>
  <p:transition spd="slow" advTm="1100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34E2D-FDFE-48D8-99D3-2D94F66D319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A1073-6FA3-467D-9ACB-D3CC0D78693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23877434"/>
      </p:ext>
    </p:extLst>
  </p:cSld>
  <p:clrMapOvr>
    <a:masterClrMapping/>
  </p:clrMapOvr>
  <p:transition spd="slow" advTm="1100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AC280-535A-4A1F-BA99-9D6174368F1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0AF64-5603-4D87-A4CD-CAA2A4CB653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7222704"/>
      </p:ext>
    </p:extLst>
  </p:cSld>
  <p:clrMapOvr>
    <a:masterClrMapping/>
  </p:clrMapOvr>
  <p:transition spd="slow" advTm="1100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458D5-17B0-4BE6-A05F-A68DB5BA2A3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C43C8-6997-4072-ACA6-1CB945ECD95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77707261"/>
      </p:ext>
    </p:extLst>
  </p:cSld>
  <p:clrMapOvr>
    <a:masterClrMapping/>
  </p:clrMapOvr>
  <p:transition spd="slow" advTm="1100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8D09D-2C1E-4C6F-BD09-8C3C2188515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068F5-A1CE-4013-9DCB-D38D2F2130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67841643"/>
      </p:ext>
    </p:extLst>
  </p:cSld>
  <p:clrMapOvr>
    <a:masterClrMapping/>
  </p:clrMapOvr>
  <p:transition spd="slow" advTm="1100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27E2C-3CBB-4DBC-B868-680601B76A7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10FD6-B9E6-44B6-8E3D-44E2C11497F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43142503"/>
      </p:ext>
    </p:extLst>
  </p:cSld>
  <p:clrMapOvr>
    <a:masterClrMapping/>
  </p:clrMapOvr>
  <p:transition spd="slow" advTm="1100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D9F88-8246-4022-96FD-CF21ADC9744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0528E-E2DD-429A-8234-FC642854DE6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7449149"/>
      </p:ext>
    </p:extLst>
  </p:cSld>
  <p:clrMapOvr>
    <a:masterClrMapping/>
  </p:clrMapOvr>
  <p:transition spd="slow" advTm="1100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C30B5-879C-478C-8953-477CB010A50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54609-F679-449F-947F-44E3A3BCCEB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09482026"/>
      </p:ext>
    </p:extLst>
  </p:cSld>
  <p:clrMapOvr>
    <a:masterClrMapping/>
  </p:clrMapOvr>
  <p:transition spd="slow" advTm="1100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9C58C-848A-466B-A043-C32181FC960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07D2D-376A-44D8-877A-DC9BD653190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93060995"/>
      </p:ext>
    </p:extLst>
  </p:cSld>
  <p:clrMapOvr>
    <a:masterClrMapping/>
  </p:clrMapOvr>
  <p:transition spd="slow" advTm="1100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6018E-7B07-4C11-81CD-6A68E3C6E94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D4526-E5EB-48BC-8E1D-422B7B30338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00300565"/>
      </p:ext>
    </p:extLst>
  </p:cSld>
  <p:clrMapOvr>
    <a:masterClrMapping/>
  </p:clrMapOvr>
  <p:transition spd="slow" advTm="1100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A1E3A-136B-4F26-922A-990F026F16C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19618-4614-422B-A525-4EC0DC93C3B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73861123"/>
      </p:ext>
    </p:extLst>
  </p:cSld>
  <p:clrMapOvr>
    <a:masterClrMapping/>
  </p:clrMapOvr>
  <p:transition spd="slow" advTm="1100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A95CEE-3BDE-490C-BD7C-FDD5AE8CD9E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3137B-326F-48EF-AAD7-BA71D1C12FD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6329531"/>
      </p:ext>
    </p:extLst>
  </p:cSld>
  <p:clrMapOvr>
    <a:masterClrMapping/>
  </p:clrMapOvr>
  <p:transition spd="slow" advTm="11000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5CE244-169E-46C0-BB55-E3C0657ED3C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9D07D-4568-4449-BD81-451A6A34FC8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5382066"/>
      </p:ext>
    </p:extLst>
  </p:cSld>
  <p:clrMapOvr>
    <a:masterClrMapping/>
  </p:clrMapOvr>
  <p:transition spd="slow" advTm="1100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2984F-7932-488A-9DD1-FBBA35AF5F8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C8D70-42D4-45CF-9CC5-EEC15C649E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05711429"/>
      </p:ext>
    </p:extLst>
  </p:cSld>
  <p:clrMapOvr>
    <a:masterClrMapping/>
  </p:clrMapOvr>
  <p:transition spd="slow" advTm="1100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5E041F-2C5E-48C9-B238-284602924FE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F44F2-E27E-40CF-BE06-FD25792F252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9492658"/>
      </p:ext>
    </p:extLst>
  </p:cSld>
  <p:clrMapOvr>
    <a:masterClrMapping/>
  </p:clrMapOvr>
  <p:transition spd="slow" advTm="1100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64963-9158-417B-BFAD-74CA212D48B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813D90-2A3E-4E49-A4E0-DCF698984F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59448235"/>
      </p:ext>
    </p:extLst>
  </p:cSld>
  <p:clrMapOvr>
    <a:masterClrMapping/>
  </p:clrMapOvr>
  <p:transition spd="slow" advTm="1100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DF8B6-EAAE-4718-9D60-3A72E1180E8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5CC9C-398D-425A-B671-CF8F6E987E1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8691139"/>
      </p:ext>
    </p:extLst>
  </p:cSld>
  <p:clrMapOvr>
    <a:masterClrMapping/>
  </p:clrMapOvr>
  <p:transition spd="slow" advTm="1100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D7921-2765-44E7-AC9E-47611D7B11E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169D6-C2BF-4424-9645-E392ECD7820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62502562"/>
      </p:ext>
    </p:extLst>
  </p:cSld>
  <p:clrMapOvr>
    <a:masterClrMapping/>
  </p:clrMapOvr>
  <p:transition spd="slow" advTm="1100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5BA78-213D-49F7-85B3-E5C19017B5D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12B02-B99F-4CF3-9C5A-F2AC640FE39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8134028"/>
      </p:ext>
    </p:extLst>
  </p:cSld>
  <p:clrMapOvr>
    <a:masterClrMapping/>
  </p:clrMapOvr>
  <p:transition spd="slow" advTm="1100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B11F0-668E-441B-8E5B-078BDC5BA8B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0DD95-BC30-457B-84FC-3396E0FF653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17835484"/>
      </p:ext>
    </p:extLst>
  </p:cSld>
  <p:clrMapOvr>
    <a:masterClrMapping/>
  </p:clrMapOvr>
  <p:transition spd="slow" advTm="1100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E4F4-8AC8-41BC-AC79-BD45C878FC1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48456-B120-41CF-936A-3E27AD7A3C4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44922538"/>
      </p:ext>
    </p:extLst>
  </p:cSld>
  <p:clrMapOvr>
    <a:masterClrMapping/>
  </p:clrMapOvr>
  <p:transition spd="slow" advTm="1100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20505-E3FD-4FD6-8937-8FD9F209F10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96476-B1C5-4CCF-838E-C9FD5F3A65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8709124"/>
      </p:ext>
    </p:extLst>
  </p:cSld>
  <p:clrMapOvr>
    <a:masterClrMapping/>
  </p:clrMapOvr>
  <p:transition spd="slow" advTm="1100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5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66CAD-45D6-4B52-A28C-EFA55E2CC77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6C3EF-18E8-4572-994E-4288882612C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71128278"/>
      </p:ext>
    </p:extLst>
  </p:cSld>
  <p:clrMapOvr>
    <a:masterClrMapping/>
  </p:clrMapOvr>
  <p:transition spd="slow" advTm="1100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5BEEB-679E-45BA-892F-59DCCBC442F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88BE5-04B2-4518-A82F-3A6F3470AF8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91731999"/>
      </p:ext>
    </p:extLst>
  </p:cSld>
  <p:clrMapOvr>
    <a:masterClrMapping/>
  </p:clrMapOvr>
  <p:transition spd="slow" advTm="1100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CA99F-2D92-4955-AED9-6ACC5383777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A1B97-AC4F-4B49-A1C2-76CAE11C11D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98168372"/>
      </p:ext>
    </p:extLst>
  </p:cSld>
  <p:clrMapOvr>
    <a:masterClrMapping/>
  </p:clrMapOvr>
  <p:transition spd="slow" advTm="1100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94A70D-5E73-4FCE-AE0A-050BA1DD875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FDB00-61C6-4F41-A131-6FD813486B0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55358365"/>
      </p:ext>
    </p:extLst>
  </p:cSld>
  <p:clrMapOvr>
    <a:masterClrMapping/>
  </p:clrMapOvr>
  <p:transition spd="slow" advTm="1100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AD2B9-4571-44B7-9ECD-62F1CC1B670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E6F0E-E8CF-469B-8249-0EF56DB2539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4571898"/>
      </p:ext>
    </p:extLst>
  </p:cSld>
  <p:clrMapOvr>
    <a:masterClrMapping/>
  </p:clrMapOvr>
  <p:transition spd="slow" advTm="1100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9AEA5-A104-4F68-B49E-50F2C01EC0E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81D4B-3512-4B69-A96B-981FA5CF1F6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74492604"/>
      </p:ext>
    </p:extLst>
  </p:cSld>
  <p:clrMapOvr>
    <a:masterClrMapping/>
  </p:clrMapOvr>
  <p:transition spd="slow" advTm="1100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9EB2E-CAEB-435D-B995-31977E8F39D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0F70A-98B2-41F3-B152-521A3AC949A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87747546"/>
      </p:ext>
    </p:extLst>
  </p:cSld>
  <p:clrMapOvr>
    <a:masterClrMapping/>
  </p:clrMapOvr>
  <p:transition spd="slow" advTm="1100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5DA77-681F-4AE2-B789-A8CA3C705C2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EFDB8-C7AA-4B80-847A-90F0D219434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2684941"/>
      </p:ext>
    </p:extLst>
  </p:cSld>
  <p:clrMapOvr>
    <a:masterClrMapping/>
  </p:clrMapOvr>
  <p:transition spd="slow" advTm="1100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70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303FB-8BBF-46A3-8465-35BB33FB012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63EFF-8767-4EC5-9C28-08DCA87E431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00238996"/>
      </p:ext>
    </p:extLst>
  </p:cSld>
  <p:clrMapOvr>
    <a:masterClrMapping/>
  </p:clrMapOvr>
  <p:transition spd="slow" advTm="1100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76F9D-FA13-44AB-A999-E99BB3EB810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4AB76-8317-4D5F-96BD-D0C222AFFF7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78881499"/>
      </p:ext>
    </p:extLst>
  </p:cSld>
  <p:clrMapOvr>
    <a:masterClrMapping/>
  </p:clrMapOvr>
  <p:transition spd="slow" advTm="1100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263CD-8DF3-42D4-B08C-5D842404347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BD3E7-A909-4A72-B114-D726D3E6AC7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16259136"/>
      </p:ext>
    </p:extLst>
  </p:cSld>
  <p:clrMapOvr>
    <a:masterClrMapping/>
  </p:clrMapOvr>
  <p:transition spd="slow" advTm="1100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8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8D0BC-72FE-45A5-9C01-544B6CF7CB6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3AE04-DBEF-4EE3-9ABE-C42B07E3F54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97743523"/>
      </p:ext>
    </p:extLst>
  </p:cSld>
  <p:clrMapOvr>
    <a:masterClrMapping/>
  </p:clrMapOvr>
  <p:transition spd="slow" advTm="1100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0B6D8-D8D3-4403-9097-6034D7FE595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910F3-1089-4A16-B100-3B8E7B78BDD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0006922"/>
      </p:ext>
    </p:extLst>
  </p:cSld>
  <p:clrMapOvr>
    <a:masterClrMapping/>
  </p:clrMapOvr>
  <p:transition spd="slow" advTm="1100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7008C-80D2-4BEE-AA2F-1A95629BA30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3CF26-1F5A-45C0-9FDE-262029E8CC0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57711551"/>
      </p:ext>
    </p:extLst>
  </p:cSld>
  <p:clrMapOvr>
    <a:masterClrMapping/>
  </p:clrMapOvr>
  <p:transition spd="slow" advTm="1100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000B6-0BD7-4E66-A0EE-B729F9368CD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70154-6C8B-494C-9A8B-64A10ED6784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14667236"/>
      </p:ext>
    </p:extLst>
  </p:cSld>
  <p:clrMapOvr>
    <a:masterClrMapping/>
  </p:clrMapOvr>
  <p:transition spd="slow" advTm="1100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70819-5BEE-4210-83A5-375669D9CDC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B8F1E-0744-40F5-84D4-26FC81E36F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3067923"/>
      </p:ext>
    </p:extLst>
  </p:cSld>
  <p:clrMapOvr>
    <a:masterClrMapping/>
  </p:clrMapOvr>
  <p:transition spd="slow" advTm="1100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7A4CD-5C25-4ADD-9A02-FD4FFB543BB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C40EE-C8B0-4B8A-BC3E-3E58A00664D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58418233"/>
      </p:ext>
    </p:extLst>
  </p:cSld>
  <p:clrMapOvr>
    <a:masterClrMapping/>
  </p:clrMapOvr>
  <p:transition spd="slow" advTm="1100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48A1A-7E7E-458C-947B-8DAE9D5FFE6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DE485-830B-475D-8120-63D9018A26C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51874360"/>
      </p:ext>
    </p:extLst>
  </p:cSld>
  <p:clrMapOvr>
    <a:masterClrMapping/>
  </p:clrMapOvr>
  <p:transition spd="slow" advTm="1100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1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6BE77-64F1-4A34-8EB2-2F34C147F3C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2833A-FA72-43CC-A123-E242ED90F2E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5886714"/>
      </p:ext>
    </p:extLst>
  </p:cSld>
  <p:clrMapOvr>
    <a:masterClrMapping/>
  </p:clrMapOvr>
  <p:transition spd="slow" advTm="1100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9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3C4F5-BD7C-4FEC-9CAF-32B05331691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315D3-14D8-4E15-8B5D-77C28957D32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23296673"/>
      </p:ext>
    </p:extLst>
  </p:cSld>
  <p:clrMapOvr>
    <a:masterClrMapping/>
  </p:clrMapOvr>
  <p:transition spd="slow" advTm="1100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7A7DF-D1DB-4020-A482-E3EE9CCF860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63561-3C05-4DAD-987A-071E1D0DF70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20823406"/>
      </p:ext>
    </p:extLst>
  </p:cSld>
  <p:clrMapOvr>
    <a:masterClrMapping/>
  </p:clrMapOvr>
  <p:transition spd="slow" advTm="1100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CD944-7FEA-4978-9C0A-A60B3CC9A70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C8E45-5F8D-4AE7-8716-BE78AEEFA84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23525716"/>
      </p:ext>
    </p:extLst>
  </p:cSld>
  <p:clrMapOvr>
    <a:masterClrMapping/>
  </p:clrMapOvr>
  <p:transition spd="slow" advTm="11000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DD40E-23AD-4FF1-8727-6205E1D0E62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BAA01-CE11-4019-B856-032B3B48118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42444721"/>
      </p:ext>
    </p:extLst>
  </p:cSld>
  <p:clrMapOvr>
    <a:masterClrMapping/>
  </p:clrMapOvr>
  <p:transition spd="slow" advTm="11000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5173A-AFED-4BE7-8F1E-0339AC3DED2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30ADF-D2CB-43F0-97EF-161F99E109D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87612182"/>
      </p:ext>
    </p:extLst>
  </p:cSld>
  <p:clrMapOvr>
    <a:masterClrMapping/>
  </p:clrMapOvr>
  <p:transition spd="slow" advTm="11000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C40A9-188B-47E3-B7BE-702DFE92D30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45A50-55E9-4FC1-A205-19A3B760313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76653717"/>
      </p:ext>
    </p:extLst>
  </p:cSld>
  <p:clrMapOvr>
    <a:masterClrMapping/>
  </p:clrMapOvr>
  <p:transition spd="slow" advTm="1100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56787-94E4-4559-BE66-B66E7BB7DDD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3889E-E0F3-4081-A828-D4467B33781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66097912"/>
      </p:ext>
    </p:extLst>
  </p:cSld>
  <p:clrMapOvr>
    <a:masterClrMapping/>
  </p:clrMapOvr>
  <p:transition spd="slow" advTm="1100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260F1-E251-4D49-83CE-16BFC8847FC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25DA5C-C754-4F2F-BF54-AAFEEE70E0A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8051593"/>
      </p:ext>
    </p:extLst>
  </p:cSld>
  <p:clrMapOvr>
    <a:masterClrMapping/>
  </p:clrMapOvr>
  <p:transition spd="slow" advTm="11000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36266-45A4-440F-B954-385CEF33A85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90DA9-9707-4DE6-A503-C1588495B98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0728286"/>
      </p:ext>
    </p:extLst>
  </p:cSld>
  <p:clrMapOvr>
    <a:masterClrMapping/>
  </p:clrMapOvr>
  <p:transition spd="slow" advTm="11000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6AB21-0C2D-4790-B9F7-DC4EEF157B1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F9633-E1BD-413F-9BAA-2C33305E5D3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61431349"/>
      </p:ext>
    </p:extLst>
  </p:cSld>
  <p:clrMapOvr>
    <a:masterClrMapping/>
  </p:clrMapOvr>
  <p:transition spd="slow" advTm="11000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21F91-A8C0-4CDD-83F8-948C974AB2B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15B69-5855-440E-9CD7-B5BA33CB4DD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07264535"/>
      </p:ext>
    </p:extLst>
  </p:cSld>
  <p:clrMapOvr>
    <a:masterClrMapping/>
  </p:clrMapOvr>
  <p:transition spd="slow" advTm="11000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52BCE-3966-46BB-A2CF-B4B884B0069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5EDAF-D858-4A33-99D5-356F17A6959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86530975"/>
      </p:ext>
    </p:extLst>
  </p:cSld>
  <p:clrMapOvr>
    <a:masterClrMapping/>
  </p:clrMapOvr>
  <p:transition spd="slow" advTm="11000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897487-93DB-447E-BCA5-B4F054DC40B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BA22A-5576-4337-BBF1-F5BF453B493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84726363"/>
      </p:ext>
    </p:extLst>
  </p:cSld>
  <p:clrMapOvr>
    <a:masterClrMapping/>
  </p:clrMapOvr>
  <p:transition spd="slow" advTm="11000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E9A0B-AB3B-49D2-87A3-70C88E48A43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34EF2-2ED3-427A-9EB0-2F795040478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72893602"/>
      </p:ext>
    </p:extLst>
  </p:cSld>
  <p:clrMapOvr>
    <a:masterClrMapping/>
  </p:clrMapOvr>
  <p:transition spd="slow" advTm="11000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686FC-6635-4534-A5B4-F4AEBE8F463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F4B5A-D9CA-4C55-BF2C-CA9792750DE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17192875"/>
      </p:ext>
    </p:extLst>
  </p:cSld>
  <p:clrMapOvr>
    <a:masterClrMapping/>
  </p:clrMapOvr>
  <p:transition spd="slow" advTm="11000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DB4DF6-14A4-43CF-AE2A-653B3D7EA5A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B1BB2-295D-48A9-97F8-6A5F46879F2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00068043"/>
      </p:ext>
    </p:extLst>
  </p:cSld>
  <p:clrMapOvr>
    <a:masterClrMapping/>
  </p:clrMapOvr>
  <p:transition spd="slow" advTm="11000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A2D07-F42B-4D72-A6E3-826EDB2E917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88C7D-DD15-4057-886C-3B3F23E35E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57658206"/>
      </p:ext>
    </p:extLst>
  </p:cSld>
  <p:clrMapOvr>
    <a:masterClrMapping/>
  </p:clrMapOvr>
  <p:transition spd="slow" advTm="11000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05787-9CBE-4FE4-9AC8-46E8F670834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15F25-19A2-48D7-9A19-324994F472D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71742433"/>
      </p:ext>
    </p:extLst>
  </p:cSld>
  <p:clrMapOvr>
    <a:masterClrMapping/>
  </p:clrMapOvr>
  <p:transition spd="slow" advTm="1100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5464B-5B5A-4DEC-A780-54FD09EEF10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B6004-904B-44E7-AE85-67B1A456E89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73758999"/>
      </p:ext>
    </p:extLst>
  </p:cSld>
  <p:clrMapOvr>
    <a:masterClrMapping/>
  </p:clrMapOvr>
  <p:transition spd="slow" advTm="11000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60E22-D10E-4791-8054-5191D5498AF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280DB-DF5E-43CC-B14C-34DE2054B17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97981598"/>
      </p:ext>
    </p:extLst>
  </p:cSld>
  <p:clrMapOvr>
    <a:masterClrMapping/>
  </p:clrMapOvr>
  <p:transition spd="slow" advTm="11000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9DD46-751B-495A-A9B8-0546353901C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6CE07-1552-4390-9985-E444BB96D9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71962407"/>
      </p:ext>
    </p:extLst>
  </p:cSld>
  <p:clrMapOvr>
    <a:masterClrMapping/>
  </p:clrMapOvr>
  <p:transition spd="slow" advTm="11000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A485B-E274-4D82-8203-26FC86282C1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A5599-2DBD-4C45-97A5-1A231F78860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67129551"/>
      </p:ext>
    </p:extLst>
  </p:cSld>
  <p:clrMapOvr>
    <a:masterClrMapping/>
  </p:clrMapOvr>
  <p:transition spd="slow" advTm="11000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3E89A-2E1D-4750-9895-6A1770E7364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B51E1-57D6-46D2-BE90-C8649BB99A5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06453504"/>
      </p:ext>
    </p:extLst>
  </p:cSld>
  <p:clrMapOvr>
    <a:masterClrMapping/>
  </p:clrMapOvr>
  <p:transition spd="slow" advTm="11000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084C0-E167-4F97-8C07-D4D8137F777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63C2A-03F1-4FAB-8681-A040FAB667E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2012898"/>
      </p:ext>
    </p:extLst>
  </p:cSld>
  <p:clrMapOvr>
    <a:masterClrMapping/>
  </p:clrMapOvr>
  <p:transition spd="slow" advTm="11000"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43423-86CF-40AD-8951-45BB7B3D7DF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F80BE-3BD8-4C47-B2A9-303B6545748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15971334"/>
      </p:ext>
    </p:extLst>
  </p:cSld>
  <p:clrMapOvr>
    <a:masterClrMapping/>
  </p:clrMapOvr>
  <p:transition spd="slow" advTm="11000"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E27E2-6049-4FE0-B98B-026431F7D2C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04B68-0F6C-43F4-ADEA-CA4BAB77105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5362987"/>
      </p:ext>
    </p:extLst>
  </p:cSld>
  <p:clrMapOvr>
    <a:masterClrMapping/>
  </p:clrMapOvr>
  <p:transition spd="slow" advTm="11000"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47458F-82ED-4288-8145-411E5ABB60D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E32CF-FB3A-454F-9427-F74D838A3FB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65467930"/>
      </p:ext>
    </p:extLst>
  </p:cSld>
  <p:clrMapOvr>
    <a:masterClrMapping/>
  </p:clrMapOvr>
  <p:transition spd="slow" advTm="11000"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F2537-38BC-4C77-9B08-E0B78A50422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133C1-F56D-4C9E-8A4B-AA575ECAA6D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12870351"/>
      </p:ext>
    </p:extLst>
  </p:cSld>
  <p:clrMapOvr>
    <a:masterClrMapping/>
  </p:clrMapOvr>
  <p:transition spd="slow" advTm="11000"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19DFB-361C-4745-BB54-AD7FB820B13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ABB7D-F0CF-4462-9B11-C7BE7C40010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71065516"/>
      </p:ext>
    </p:extLst>
  </p:cSld>
  <p:clrMapOvr>
    <a:masterClrMapping/>
  </p:clrMapOvr>
  <p:transition spd="slow" advTm="11000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111D6-CD42-4D26-98CE-B3274A7C099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8DD2A-DCE1-4F51-B017-64FC800780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301860"/>
      </p:ext>
    </p:extLst>
  </p:cSld>
  <p:clrMapOvr>
    <a:masterClrMapping/>
  </p:clrMapOvr>
  <p:transition spd="slow" advTm="11000"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B2B30-3A39-4664-87F1-184A72DFD1F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8C930-2B05-4378-8EC9-8DA3435063B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08734360"/>
      </p:ext>
    </p:extLst>
  </p:cSld>
  <p:clrMapOvr>
    <a:masterClrMapping/>
  </p:clrMapOvr>
  <p:transition spd="slow" advTm="11000"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53731-2E63-4B14-9613-665D180480E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C4C3A3-8055-4023-B197-DBB5945D16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67459258"/>
      </p:ext>
    </p:extLst>
  </p:cSld>
  <p:clrMapOvr>
    <a:masterClrMapping/>
  </p:clrMapOvr>
  <p:transition spd="slow" advTm="11000"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918AE-D071-4BFB-9EAA-046B72DA602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500A8-C103-4F0A-9233-B215EBBA81A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38526063"/>
      </p:ext>
    </p:extLst>
  </p:cSld>
  <p:clrMapOvr>
    <a:masterClrMapping/>
  </p:clrMapOvr>
  <p:transition spd="slow" advTm="11000"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7B11C-5CCF-403C-AFF5-80DFBDD6682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D5880-81BA-4E2D-B353-011E055606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0716390"/>
      </p:ext>
    </p:extLst>
  </p:cSld>
  <p:clrMapOvr>
    <a:masterClrMapping/>
  </p:clrMapOvr>
  <p:transition spd="slow" advTm="11000"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074A-8F31-4A59-BD3F-97D9BDBC74E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BE56-5845-4658-BA1E-6323555A64A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53304508"/>
      </p:ext>
    </p:extLst>
  </p:cSld>
  <p:clrMapOvr>
    <a:masterClrMapping/>
  </p:clrMapOvr>
  <p:transition spd="slow" advTm="11000"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1AE62-B125-40B1-A0DE-7DD50DF5143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600F0-1243-4CBA-92FB-B44E41459C6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7302430"/>
      </p:ext>
    </p:extLst>
  </p:cSld>
  <p:clrMapOvr>
    <a:masterClrMapping/>
  </p:clrMapOvr>
  <p:transition spd="slow" advTm="11000"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42F1A-55EA-488D-AAE6-03CFEDF07E8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27611-ADF9-4012-B4EB-7BD12277EE6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35965368"/>
      </p:ext>
    </p:extLst>
  </p:cSld>
  <p:clrMapOvr>
    <a:masterClrMapping/>
  </p:clrMapOvr>
  <p:transition spd="slow" advTm="11000"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5EE0B-0A03-41F5-AD3C-5BC7AAF7C2F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48359-D12C-4182-B5A0-74BB74889AB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85519004"/>
      </p:ext>
    </p:extLst>
  </p:cSld>
  <p:clrMapOvr>
    <a:masterClrMapping/>
  </p:clrMapOvr>
  <p:transition spd="slow" advTm="11000"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1A86B-0A41-4908-9338-232921D2383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81C81-AFA9-4613-A74C-DB290786858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38862785"/>
      </p:ext>
    </p:extLst>
  </p:cSld>
  <p:clrMapOvr>
    <a:masterClrMapping/>
  </p:clrMapOvr>
  <p:transition spd="slow" advTm="11000"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7C34D-27C9-4796-9CB9-B05BF91C5FD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73F46-C668-4218-9C39-6BB3944B614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69238019"/>
      </p:ext>
    </p:extLst>
  </p:cSld>
  <p:clrMapOvr>
    <a:masterClrMapping/>
  </p:clrMapOvr>
  <p:transition spd="slow" advTm="11000"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7C2AE-75F9-48E7-AF43-D8D04B4CF2B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A9047-BA11-40AD-A744-B7538D02185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9334190"/>
      </p:ext>
    </p:extLst>
  </p:cSld>
  <p:clrMapOvr>
    <a:masterClrMapping/>
  </p:clrMapOvr>
  <p:transition spd="slow" advTm="11000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5868E-7E4B-4440-8917-A996B7EC78C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5C00D-DC6E-47B1-8440-5032D7C98EA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99388068"/>
      </p:ext>
    </p:extLst>
  </p:cSld>
  <p:clrMapOvr>
    <a:masterClrMapping/>
  </p:clrMapOvr>
  <p:transition spd="slow" advTm="11000"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D7CBF-3CBA-49C3-846E-DE3AB293152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9FE09-42AD-47CF-9CCA-373E977A7B8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81794133"/>
      </p:ext>
    </p:extLst>
  </p:cSld>
  <p:clrMapOvr>
    <a:masterClrMapping/>
  </p:clrMapOvr>
  <p:transition spd="slow" advTm="11000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C3E46-4C9E-423A-957F-A8043F2F4E4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F1B94-B661-4FE9-A43B-2ADBEC45956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74795939"/>
      </p:ext>
    </p:extLst>
  </p:cSld>
  <p:clrMapOvr>
    <a:masterClrMapping/>
  </p:clrMapOvr>
  <p:transition spd="slow" advTm="11000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F3ED8-3359-4DDF-B639-E170A460DDC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C3ED0-1B9B-435A-AE15-BA0BF70094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95491590"/>
      </p:ext>
    </p:extLst>
  </p:cSld>
  <p:clrMapOvr>
    <a:masterClrMapping/>
  </p:clrMapOvr>
  <p:transition spd="slow" advTm="11000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2F1E5-EF54-4E36-89AB-3397B36E6E1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E8BC9-89D5-471E-A96C-C3404672FD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41911651"/>
      </p:ext>
    </p:extLst>
  </p:cSld>
  <p:clrMapOvr>
    <a:masterClrMapping/>
  </p:clrMapOvr>
  <p:transition spd="slow" advTm="11000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31106-AFE4-43BF-8A91-48599026F73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4B879-C7EE-4499-A7E5-35215971887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71184761"/>
      </p:ext>
    </p:extLst>
  </p:cSld>
  <p:clrMapOvr>
    <a:masterClrMapping/>
  </p:clrMapOvr>
  <p:transition spd="slow" advTm="11000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99C3C-D56C-4824-BEC4-556937E90F4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D6067-1964-4158-A2E5-42DEEB93CFB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62194516"/>
      </p:ext>
    </p:extLst>
  </p:cSld>
  <p:clrMapOvr>
    <a:masterClrMapping/>
  </p:clrMapOvr>
  <p:transition spd="slow" advTm="11000"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49EAE-EBF7-4A1D-A6F0-5757DE36576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A2CE9-7F89-4CB2-8886-9BC12984B4F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4393840"/>
      </p:ext>
    </p:extLst>
  </p:cSld>
  <p:clrMapOvr>
    <a:masterClrMapping/>
  </p:clrMapOvr>
  <p:transition spd="slow" advTm="11000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1324E-D005-474E-951C-AF065CEF403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25A19-29C6-4BE7-946D-5D43B637028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59005923"/>
      </p:ext>
    </p:extLst>
  </p:cSld>
  <p:clrMapOvr>
    <a:masterClrMapping/>
  </p:clrMapOvr>
  <p:transition spd="slow" advTm="11000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B0C55-CC27-438C-B811-5769C9F67A0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68509-8959-44B7-AA6D-A8632A7887B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75016803"/>
      </p:ext>
    </p:extLst>
  </p:cSld>
  <p:clrMapOvr>
    <a:masterClrMapping/>
  </p:clrMapOvr>
  <p:transition spd="slow" advTm="11000"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1D27D-E790-47D4-9701-F46DEB449B1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A1334-D7D2-43F8-A0FB-00ED7BA5FC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4405139"/>
      </p:ext>
    </p:extLst>
  </p:cSld>
  <p:clrMapOvr>
    <a:masterClrMapping/>
  </p:clrMapOvr>
  <p:transition spd="slow" advTm="11000"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5A5F5-586B-4757-8007-E06E4181E32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982E9-AA5E-4436-8685-21F301D99BA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82957870"/>
      </p:ext>
    </p:extLst>
  </p:cSld>
  <p:clrMapOvr>
    <a:masterClrMapping/>
  </p:clrMapOvr>
  <p:transition spd="slow" advTm="11000"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14C39-92F2-45A6-AB26-EBD51633152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B2DCFC-F018-4FB3-9C0F-27066AF48FE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26795478"/>
      </p:ext>
    </p:extLst>
  </p:cSld>
  <p:clrMapOvr>
    <a:masterClrMapping/>
  </p:clrMapOvr>
  <p:transition spd="slow" advTm="11000"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89ACA-29FD-492C-B9BE-C13568CC521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65505-F435-463E-B5EA-118658E48F8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0445945"/>
      </p:ext>
    </p:extLst>
  </p:cSld>
  <p:clrMapOvr>
    <a:masterClrMapping/>
  </p:clrMapOvr>
  <p:transition spd="slow" advTm="11000"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C83C6-DD2C-4456-9C03-09D2C9364D7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E83F1A-BB8F-4206-9F2C-D98E93B3D43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50390409"/>
      </p:ext>
    </p:extLst>
  </p:cSld>
  <p:clrMapOvr>
    <a:masterClrMapping/>
  </p:clrMapOvr>
  <p:transition spd="slow" advTm="11000"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A704C-3847-4D59-A456-AE43FA2EAB9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D38DC-BE9F-4287-AE9A-8F8AAD99527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1976594"/>
      </p:ext>
    </p:extLst>
  </p:cSld>
  <p:clrMapOvr>
    <a:masterClrMapping/>
  </p:clrMapOvr>
  <p:transition spd="slow" advTm="11000"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CA3EE-F08F-45E9-8A15-4AAEEEA2EB7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6DBC5-B791-4C8A-BCAD-C87C31209D8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83499018"/>
      </p:ext>
    </p:extLst>
  </p:cSld>
  <p:clrMapOvr>
    <a:masterClrMapping/>
  </p:clrMapOvr>
  <p:transition spd="slow" advTm="11000"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5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5B2D2-75B8-40E7-83C6-C964DE1AD07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76B40-DD26-4155-A63B-9EF0A73AD70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61992144"/>
      </p:ext>
    </p:extLst>
  </p:cSld>
  <p:clrMapOvr>
    <a:masterClrMapping/>
  </p:clrMapOvr>
  <p:transition spd="slow" advTm="11000"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EB3F1-22A1-47B5-89E1-55B31DADAB4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C2592-6E33-4929-9717-83F2B9A579B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9891718"/>
      </p:ext>
    </p:extLst>
  </p:cSld>
  <p:clrMapOvr>
    <a:masterClrMapping/>
  </p:clrMapOvr>
  <p:transition spd="slow" advTm="11000"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5ED56-AEE8-4381-BF16-5B54803C9A6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D3735-989C-4307-AB92-E445354743F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21164068"/>
      </p:ext>
    </p:extLst>
  </p:cSld>
  <p:clrMapOvr>
    <a:masterClrMapping/>
  </p:clrMapOvr>
  <p:transition spd="slow" advTm="11000"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5B0DE-C9B6-4C9B-B144-EB886F05BB7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05711-86A8-4050-96FF-EBC271EFD71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71075116"/>
      </p:ext>
    </p:extLst>
  </p:cSld>
  <p:clrMapOvr>
    <a:masterClrMapping/>
  </p:clrMapOvr>
  <p:transition spd="slow" advTm="11000"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38B8DD-9F69-4B2E-BF90-02192C0B4E2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B8A8B-2E02-4A96-A22F-AA4761CE025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27634141"/>
      </p:ext>
    </p:extLst>
  </p:cSld>
  <p:clrMapOvr>
    <a:masterClrMapping/>
  </p:clrMapOvr>
  <p:transition spd="slow" advTm="11000"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16E75-5B41-4B45-9A75-363BA92C3A5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DAB7A-4C6D-4175-9CD8-45FBD3BDED3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93502221"/>
      </p:ext>
    </p:extLst>
  </p:cSld>
  <p:clrMapOvr>
    <a:masterClrMapping/>
  </p:clrMapOvr>
  <p:transition spd="slow" advTm="11000"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80DAB-C364-4341-9E54-5D92A263704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D00E3-6265-4055-9973-BACD9FB94C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32512253"/>
      </p:ext>
    </p:extLst>
  </p:cSld>
  <p:clrMapOvr>
    <a:masterClrMapping/>
  </p:clrMapOvr>
  <p:transition spd="slow" advTm="11000"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C084F-CB72-4A1E-B029-C57A0BDD92F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CA55E-E98E-40F0-87EF-20DF4AE18A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84813786"/>
      </p:ext>
    </p:extLst>
  </p:cSld>
  <p:clrMapOvr>
    <a:masterClrMapping/>
  </p:clrMapOvr>
  <p:transition spd="slow" advTm="11000"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70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8AA2A-B585-446E-9681-AA051493CD5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C851A-78F5-4EA0-9ADC-EF1EB0CBE35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68084000"/>
      </p:ext>
    </p:extLst>
  </p:cSld>
  <p:clrMapOvr>
    <a:masterClrMapping/>
  </p:clrMapOvr>
  <p:transition spd="slow" advTm="11000"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2601D-A633-4450-9277-8AED00F80E5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9FF72-A3FC-4D20-9C61-14C04419C3A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5302582"/>
      </p:ext>
    </p:extLst>
  </p:cSld>
  <p:clrMapOvr>
    <a:masterClrMapping/>
  </p:clrMapOvr>
  <p:transition spd="slow" advTm="11000"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C4238-BCA9-4CD6-8880-37062966571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329F1-76A7-493E-8C44-51102649EB6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42210736"/>
      </p:ext>
    </p:extLst>
  </p:cSld>
  <p:clrMapOvr>
    <a:masterClrMapping/>
  </p:clrMapOvr>
  <p:transition spd="slow" advTm="11000"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9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224BD-9046-433D-8C31-4CFFE1AE199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73420-044A-4A78-B725-037F6B78D2E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574737"/>
      </p:ext>
    </p:extLst>
  </p:cSld>
  <p:clrMapOvr>
    <a:masterClrMapping/>
  </p:clrMapOvr>
  <p:transition spd="slow" advTm="11000"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C4BCC-B875-41A6-B796-129CB3BEB52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788F8-8ADC-4B0E-AAFB-6488FDAA0F7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81608307"/>
      </p:ext>
    </p:extLst>
  </p:cSld>
  <p:clrMapOvr>
    <a:masterClrMapping/>
  </p:clrMapOvr>
  <p:transition spd="slow" advTm="11000"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0523E-28B5-4317-8529-CA2B5B55A5B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6D035-4FEA-4163-9AB4-0AE0F58DA25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00893860"/>
      </p:ext>
    </p:extLst>
  </p:cSld>
  <p:clrMapOvr>
    <a:masterClrMapping/>
  </p:clrMapOvr>
  <p:transition spd="slow" advTm="11000"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359EA-6EED-423B-8CB4-6931AF044D7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862AE-A72B-415B-9EF9-2AA846904D4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18999084"/>
      </p:ext>
    </p:extLst>
  </p:cSld>
  <p:clrMapOvr>
    <a:masterClrMapping/>
  </p:clrMapOvr>
  <p:transition spd="slow" advTm="11000"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00B70-F109-40FB-B724-E9049BE8DEC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6F861-58A5-452C-B39F-B30E14FB42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24289211"/>
      </p:ext>
    </p:extLst>
  </p:cSld>
  <p:clrMapOvr>
    <a:masterClrMapping/>
  </p:clrMapOvr>
  <p:transition spd="slow" advTm="11000"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E2426-0132-49AE-AAA6-C8629EA7028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0CF31-6876-4C51-A548-13BF50E0A22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33965156"/>
      </p:ext>
    </p:extLst>
  </p:cSld>
  <p:clrMapOvr>
    <a:masterClrMapping/>
  </p:clrMapOvr>
  <p:transition spd="slow" advTm="11000"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CC605-F9D9-4441-BE1A-90C634E35DE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26E80-FFDD-49EB-B7E5-FCE9847B86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23275366"/>
      </p:ext>
    </p:extLst>
  </p:cSld>
  <p:clrMapOvr>
    <a:masterClrMapping/>
  </p:clrMapOvr>
  <p:transition spd="slow" advTm="11000"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21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ADD31-43E0-4900-A202-19A050EAC2D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9C319-2618-476F-BE39-011B974810E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85098428"/>
      </p:ext>
    </p:extLst>
  </p:cSld>
  <p:clrMapOvr>
    <a:masterClrMapping/>
  </p:clrMapOvr>
  <p:transition spd="slow" advTm="11000"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07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873B5-8C7F-4D5F-90FC-1C8792F244D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9A75B-3AAA-4E33-938F-6FF6F0B8CC8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2867965"/>
      </p:ext>
    </p:extLst>
  </p:cSld>
  <p:clrMapOvr>
    <a:masterClrMapping/>
  </p:clrMapOvr>
  <p:transition spd="slow" advTm="11000"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B7FCE-DD0D-4FBF-8DF7-440185EE948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61E9F-B79D-491A-99B5-30F799FEF47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1592754"/>
      </p:ext>
    </p:extLst>
  </p:cSld>
  <p:clrMapOvr>
    <a:masterClrMapping/>
  </p:clrMapOvr>
  <p:transition spd="slow" advTm="11000"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91603-4EA8-4F2B-85AE-DFCB39068E6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A2AC6-52A9-4EF4-AE23-6788CBF465A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87507111"/>
      </p:ext>
    </p:extLst>
  </p:cSld>
  <p:clrMapOvr>
    <a:masterClrMapping/>
  </p:clrMapOvr>
  <p:transition spd="slow" advTm="11000"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5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825E8-4773-4B3D-9F6B-4141AA88D18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1B8F1-8BF0-42D6-8357-9DD2BA97868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92924336"/>
      </p:ext>
    </p:extLst>
  </p:cSld>
  <p:clrMapOvr>
    <a:masterClrMapping/>
  </p:clrMapOvr>
  <p:transition spd="slow" advTm="11000"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A2407-AC1C-4085-96BD-22F8B45C798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6ABE1-D98C-4DF3-9CC1-3281151457D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33352058"/>
      </p:ext>
    </p:extLst>
  </p:cSld>
  <p:clrMapOvr>
    <a:masterClrMapping/>
  </p:clrMapOvr>
  <p:transition spd="slow" advTm="11000"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E7446-5051-44E2-B727-E5FBE90EFEF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AC8F8-7D71-40B0-B942-4C3377561D9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5355664"/>
      </p:ext>
    </p:extLst>
  </p:cSld>
  <p:clrMapOvr>
    <a:masterClrMapping/>
  </p:clrMapOvr>
  <p:transition spd="slow" advTm="11000"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45827-137D-472F-A328-6A6D341A025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D2C5C-3575-4DEC-B584-71CC780517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53213041"/>
      </p:ext>
    </p:extLst>
  </p:cSld>
  <p:clrMapOvr>
    <a:masterClrMapping/>
  </p:clrMapOvr>
  <p:transition spd="slow" advTm="11000"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AC2C2A-F7D0-4F3E-970C-F63608C0C16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13250-A763-491D-8539-D308C626D18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27319262"/>
      </p:ext>
    </p:extLst>
  </p:cSld>
  <p:clrMapOvr>
    <a:masterClrMapping/>
  </p:clrMapOvr>
  <p:transition spd="slow" advTm="11000"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2D8FA-16BD-4DB5-9482-92EDBFB3CDD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4C4DF-C31B-4187-BCA9-9BB6794F2B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51918957"/>
      </p:ext>
    </p:extLst>
  </p:cSld>
  <p:clrMapOvr>
    <a:masterClrMapping/>
  </p:clrMapOvr>
  <p:transition spd="slow" advTm="11000"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8D56E-9E87-4E13-93C4-19362CF6A2E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B6FDC-CA3E-4442-AA99-41D109DD66C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4446388"/>
      </p:ext>
    </p:extLst>
  </p:cSld>
  <p:clrMapOvr>
    <a:masterClrMapping/>
  </p:clrMapOvr>
  <p:transition spd="slow" advTm="11000"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4D0E6-219B-4E72-9CD4-FE43EFCC486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14D2A-21F0-44D4-A1AD-15A62C11BA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23259781"/>
      </p:ext>
    </p:extLst>
  </p:cSld>
  <p:clrMapOvr>
    <a:masterClrMapping/>
  </p:clrMapOvr>
  <p:transition spd="slow" advTm="11000"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70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13F8B-49AC-4A04-8EFE-A8B4219528A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7DDF1-E981-4771-83D7-2A43BB741E5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13314381"/>
      </p:ext>
    </p:extLst>
  </p:cSld>
  <p:clrMapOvr>
    <a:masterClrMapping/>
  </p:clrMapOvr>
  <p:transition spd="slow" advTm="11000"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C5F7E-C55A-47A1-93FC-C778869ABA9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7D948-9168-447F-B5E6-8764E0015E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60171340"/>
      </p:ext>
    </p:extLst>
  </p:cSld>
  <p:clrMapOvr>
    <a:masterClrMapping/>
  </p:clrMapOvr>
  <p:transition spd="slow" advTm="11000"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5ED45-495C-4E19-B949-AC28F57A1F7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79F3F-9DDE-43DE-9147-4DB61B4BDE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68839754"/>
      </p:ext>
    </p:extLst>
  </p:cSld>
  <p:clrMapOvr>
    <a:masterClrMapping/>
  </p:clrMapOvr>
  <p:transition spd="slow" advTm="11000"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5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EE4BF-F51C-43F1-8FAC-2F669293591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21288-FB7B-4451-80FF-10B0AF1E02B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3053333"/>
      </p:ext>
    </p:extLst>
  </p:cSld>
  <p:clrMapOvr>
    <a:masterClrMapping/>
  </p:clrMapOvr>
  <p:transition spd="slow" advTm="11000"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FE173-0892-46B0-80E2-5AE93C38BF2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C89A4-A83B-4092-8A4D-9FB40663BDB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83938945"/>
      </p:ext>
    </p:extLst>
  </p:cSld>
  <p:clrMapOvr>
    <a:masterClrMapping/>
  </p:clrMapOvr>
  <p:transition spd="slow" advTm="11000"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0CA55-4FFE-4968-B2A5-9F4EBB3FE51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699B6-DBBD-4B2A-84DB-1F33B2B4AD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99063224"/>
      </p:ext>
    </p:extLst>
  </p:cSld>
  <p:clrMapOvr>
    <a:masterClrMapping/>
  </p:clrMapOvr>
  <p:transition spd="slow" advTm="11000"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AE29C-78B8-4F8E-85F7-840F573723D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3A1DE-4260-40F5-9168-3D99044703F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31965120"/>
      </p:ext>
    </p:extLst>
  </p:cSld>
  <p:clrMapOvr>
    <a:masterClrMapping/>
  </p:clrMapOvr>
  <p:transition spd="slow" advTm="11000"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E76C9-D8E7-40BA-AB61-5014B4EFB3C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45C6F-DA8D-4D54-A7EB-3B1021B0FA9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47881101"/>
      </p:ext>
    </p:extLst>
  </p:cSld>
  <p:clrMapOvr>
    <a:masterClrMapping/>
  </p:clrMapOvr>
  <p:transition spd="slow" advTm="11000"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20083-9DA0-41A5-BEFB-D965F37AB40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38A37-B1BF-4439-9637-4EBED9ABC7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79735102"/>
      </p:ext>
    </p:extLst>
  </p:cSld>
  <p:clrMapOvr>
    <a:masterClrMapping/>
  </p:clrMapOvr>
  <p:transition spd="slow" advTm="11000"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AA93B-A63E-499A-9BE5-ECE39D6DE26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A6C82-8FC6-4B57-AADC-8CEC13486D8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71368904"/>
      </p:ext>
    </p:extLst>
  </p:cSld>
  <p:clrMapOvr>
    <a:masterClrMapping/>
  </p:clrMapOvr>
  <p:transition spd="slow" advTm="11000"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B3DAB-BD19-42F9-9FF0-6382DE3D440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C76B8-0E71-4B48-8782-77034EC60C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52928067"/>
      </p:ext>
    </p:extLst>
  </p:cSld>
  <p:clrMapOvr>
    <a:masterClrMapping/>
  </p:clrMapOvr>
  <p:transition spd="slow" advTm="11000"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70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55DCB-48F4-4292-8044-3ED8B576BF7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99F33-4DB9-4D4A-8127-813A416BDF1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41312622"/>
      </p:ext>
    </p:extLst>
  </p:cSld>
  <p:clrMapOvr>
    <a:masterClrMapping/>
  </p:clrMapOvr>
  <p:transition spd="slow" advTm="11000"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FEB8B-B18E-4BE0-A94C-A6808D6F34C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50C86-2E0E-4D6D-93A1-E5139407A63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04619880"/>
      </p:ext>
    </p:extLst>
  </p:cSld>
  <p:clrMapOvr>
    <a:masterClrMapping/>
  </p:clrMapOvr>
  <p:transition spd="slow" advTm="11000"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7C847-4DD8-4AB1-BFEE-E276CCBC071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EDEA-BA2A-4467-93C3-4C580060D9E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8154323"/>
      </p:ext>
    </p:extLst>
  </p:cSld>
  <p:clrMapOvr>
    <a:masterClrMapping/>
  </p:clrMapOvr>
  <p:transition spd="slow" advTm="11000"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5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7EF66-00A5-4F23-B69C-FECF08B349F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F7C97-41EB-4021-A80B-4D976C5AFCE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7269162"/>
      </p:ext>
    </p:extLst>
  </p:cSld>
  <p:clrMapOvr>
    <a:masterClrMapping/>
  </p:clrMapOvr>
  <p:transition spd="slow" advTm="11000"/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C8373E-3024-4782-93AC-06F9C689BB1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CBE38-C33F-4B3C-A450-F2587391689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72513042"/>
      </p:ext>
    </p:extLst>
  </p:cSld>
  <p:clrMapOvr>
    <a:masterClrMapping/>
  </p:clrMapOvr>
  <p:transition spd="slow" advTm="11000"/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9C46A-DA9A-40A0-AF96-5546327B390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381DC-EA64-4A21-9569-68ABF3A41A8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74028659"/>
      </p:ext>
    </p:extLst>
  </p:cSld>
  <p:clrMapOvr>
    <a:masterClrMapping/>
  </p:clrMapOvr>
  <p:transition spd="slow" advTm="11000"/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EC643-5ECC-4A21-97E1-27C2A477553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7CAF8-0378-4C20-B820-465C109954E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78712221"/>
      </p:ext>
    </p:extLst>
  </p:cSld>
  <p:clrMapOvr>
    <a:masterClrMapping/>
  </p:clrMapOvr>
  <p:transition spd="slow" advTm="11000"/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34A01-739D-48A1-9407-C3692A58569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AB882-79CC-4DF9-A624-F986AD1A75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51338764"/>
      </p:ext>
    </p:extLst>
  </p:cSld>
  <p:clrMapOvr>
    <a:masterClrMapping/>
  </p:clrMapOvr>
  <p:transition spd="slow" advTm="11000"/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35765D-92C1-42DC-9A0D-ECCA7B55374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FB877-B345-4A32-A9B1-96075FFBAD5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52192591"/>
      </p:ext>
    </p:extLst>
  </p:cSld>
  <p:clrMapOvr>
    <a:masterClrMapping/>
  </p:clrMapOvr>
  <p:transition spd="slow" advTm="11000"/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DB6B7-546A-4E42-BB3A-CD63834B5D8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F9914-2F26-4B68-AD8D-57BB616A0B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91809226"/>
      </p:ext>
    </p:extLst>
  </p:cSld>
  <p:clrMapOvr>
    <a:masterClrMapping/>
  </p:clrMapOvr>
  <p:transition spd="slow" advTm="11000"/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8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3A762-6AA7-4D95-B94B-1DF52FE1AC1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1C52E-88AA-49BF-9BAF-8FED5C1849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23614774"/>
      </p:ext>
    </p:extLst>
  </p:cSld>
  <p:clrMapOvr>
    <a:masterClrMapping/>
  </p:clrMapOvr>
  <p:transition spd="slow" advTm="11000"/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70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6EA6F-9AB3-4D54-A2F8-F7D1441F0EC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30A5B-BBEF-43E6-8D32-B6760293ED0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3240804"/>
      </p:ext>
    </p:extLst>
  </p:cSld>
  <p:clrMapOvr>
    <a:masterClrMapping/>
  </p:clrMapOvr>
  <p:transition spd="slow" advTm="11000"/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14BE6-420F-488A-AD83-5D055F9C79C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EDE8E-C069-4C0B-B4F7-FAB818D06F2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9780398"/>
      </p:ext>
    </p:extLst>
  </p:cSld>
  <p:clrMapOvr>
    <a:masterClrMapping/>
  </p:clrMapOvr>
  <p:transition spd="slow" advTm="11000"/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41B54-C4BF-4608-952B-83F81DA1FFE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C782F-570D-490C-ACDA-616168A46E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69563506"/>
      </p:ext>
    </p:extLst>
  </p:cSld>
  <p:clrMapOvr>
    <a:masterClrMapping/>
  </p:clrMapOvr>
  <p:transition spd="slow" advTm="11000"/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BC5E2-5B43-4228-9119-F18C67F7BC7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FA944-5C21-4E94-BAC9-425F97DD6F0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74281167"/>
      </p:ext>
    </p:extLst>
  </p:cSld>
  <p:clrMapOvr>
    <a:masterClrMapping/>
  </p:clrMapOvr>
  <p:transition spd="slow" advTm="11000"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06069-74A4-4C3C-871E-07189957604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7FC9C-7270-44A2-9127-4C35D7AF78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68729734"/>
      </p:ext>
    </p:extLst>
  </p:cSld>
  <p:clrMapOvr>
    <a:masterClrMapping/>
  </p:clrMapOvr>
  <p:transition spd="slow" advTm="11000"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9BF58-ACC4-47B1-B851-0C88D5B4B7D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60AAB-90B9-4C53-9A10-CDAEC8E6A8D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08487432"/>
      </p:ext>
    </p:extLst>
  </p:cSld>
  <p:clrMapOvr>
    <a:masterClrMapping/>
  </p:clrMapOvr>
  <p:transition spd="slow" advTm="11000"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BF46E-DC27-43A3-B903-ABCF0F0BDD1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65959-D45C-444F-AE16-1B71D7473BA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37632506"/>
      </p:ext>
    </p:extLst>
  </p:cSld>
  <p:clrMapOvr>
    <a:masterClrMapping/>
  </p:clrMapOvr>
  <p:transition spd="slow" advTm="11000"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24706-8CB2-4E90-AD6E-1AF779BF704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157DE-2E6A-458E-9931-ED42C97D5A5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42764850"/>
      </p:ext>
    </p:extLst>
  </p:cSld>
  <p:clrMapOvr>
    <a:masterClrMapping/>
  </p:clrMapOvr>
  <p:transition spd="slow" advTm="11000"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FFCB7-2875-42EB-A758-11479A7D435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0CD81-AE9C-4DE3-9654-D82DA6F7509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24848275"/>
      </p:ext>
    </p:extLst>
  </p:cSld>
  <p:clrMapOvr>
    <a:masterClrMapping/>
  </p:clrMapOvr>
  <p:transition spd="slow" advTm="11000"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8AE7E-CFA0-408A-8CFC-B4AB4085229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E3E6B-9D73-41E2-A4BC-81EED10D35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2283003"/>
      </p:ext>
    </p:extLst>
  </p:cSld>
  <p:clrMapOvr>
    <a:masterClrMapping/>
  </p:clrMapOvr>
  <p:transition spd="slow" advTm="11000"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60444-217F-41AD-8708-677D3B081D1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FD644-C262-4F1E-80D3-E480C77CA6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98864203"/>
      </p:ext>
    </p:extLst>
  </p:cSld>
  <p:clrMapOvr>
    <a:masterClrMapping/>
  </p:clrMapOvr>
  <p:transition spd="slow" advTm="11000"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6324B-5D22-449C-9D48-D44BFA1A86B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2F5AA-6E77-4E79-AA9C-A790FB88F97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83099434"/>
      </p:ext>
    </p:extLst>
  </p:cSld>
  <p:clrMapOvr>
    <a:masterClrMapping/>
  </p:clrMapOvr>
  <p:transition spd="slow" advTm="11000"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0032F-ED32-4450-90DB-3FC895456A6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5ABBC-2058-4D75-8AF3-F651AAF52FF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98680380"/>
      </p:ext>
    </p:extLst>
  </p:cSld>
  <p:clrMapOvr>
    <a:masterClrMapping/>
  </p:clrMapOvr>
  <p:transition spd="slow" advTm="11000"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784DE-0C23-47A0-93F1-1684BFD00BD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995E1-200B-4BC8-A69E-D608B1B7AD6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11907621"/>
      </p:ext>
    </p:extLst>
  </p:cSld>
  <p:clrMapOvr>
    <a:masterClrMapping/>
  </p:clrMapOvr>
  <p:transition spd="slow" advTm="11000"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88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C0B11-BE23-47D5-9868-54516E31A89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B696B-F0AF-4CB4-9098-982EC91ADC3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12392332"/>
      </p:ext>
    </p:extLst>
  </p:cSld>
  <p:clrMapOvr>
    <a:masterClrMapping/>
  </p:clrMapOvr>
  <p:transition spd="slow" advTm="11000"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4E144-983D-46C4-A18B-86E785EF029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A0A40-4629-4E18-80C3-0B95B41556B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7213326"/>
      </p:ext>
    </p:extLst>
  </p:cSld>
  <p:clrMapOvr>
    <a:masterClrMapping/>
  </p:clrMapOvr>
  <p:transition spd="slow" advTm="11000"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E6A6F-1BA7-4625-BC52-55D1B437F9E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3D912-6889-49A3-8F23-E2F62F3E589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26853752"/>
      </p:ext>
    </p:extLst>
  </p:cSld>
  <p:clrMapOvr>
    <a:masterClrMapping/>
  </p:clrMapOvr>
  <p:transition spd="slow" advTm="11000"/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637F6-7A4B-40FB-A1E9-F053E7695FB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EFD56-9F54-4504-8565-01943D0043B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39591902"/>
      </p:ext>
    </p:extLst>
  </p:cSld>
  <p:clrMapOvr>
    <a:masterClrMapping/>
  </p:clrMapOvr>
  <p:transition spd="slow" advTm="11000"/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2C1D1-34F6-4529-A96E-2022DEBF245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C2587-A986-4A6C-8D10-93BB5F0A1B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90614988"/>
      </p:ext>
    </p:extLst>
  </p:cSld>
  <p:clrMapOvr>
    <a:masterClrMapping/>
  </p:clrMapOvr>
  <p:transition spd="slow" advTm="11000"/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FE38C-A861-4FC5-980E-A48D27E8030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D856E-4D21-4CB3-9A5E-28A8BEF9E12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75467018"/>
      </p:ext>
    </p:extLst>
  </p:cSld>
  <p:clrMapOvr>
    <a:masterClrMapping/>
  </p:clrMapOvr>
  <p:transition spd="slow" advTm="11000"/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F0FE1-6FEC-4F79-821C-D5FA44F89D2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DE4B8-D414-4ACB-82B4-20A03015494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06972526"/>
      </p:ext>
    </p:extLst>
  </p:cSld>
  <p:clrMapOvr>
    <a:masterClrMapping/>
  </p:clrMapOvr>
  <p:transition spd="slow" advTm="11000"/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11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24BA8-CF61-4816-8129-71680239494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7D008-3519-4C34-967D-72B4ED7C68E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93768554"/>
      </p:ext>
    </p:extLst>
  </p:cSld>
  <p:clrMapOvr>
    <a:masterClrMapping/>
  </p:clrMapOvr>
  <p:transition spd="slow" advTm="11000"/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9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8F228-BFB2-4BC3-9460-9630BCF1020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E44EE-A47E-4E35-A859-C7363284E5E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76563898"/>
      </p:ext>
    </p:extLst>
  </p:cSld>
  <p:clrMapOvr>
    <a:masterClrMapping/>
  </p:clrMapOvr>
  <p:transition spd="slow" advTm="11000"/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99D9C-C653-472F-BA99-46394644988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C4647-313A-4B05-A3E6-6E6F034DFF6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39445124"/>
      </p:ext>
    </p:extLst>
  </p:cSld>
  <p:clrMapOvr>
    <a:masterClrMapping/>
  </p:clrMapOvr>
  <p:transition spd="slow" advTm="11000"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20DEE-1C44-461A-950D-A3D7924DEF1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642CB-6876-45A1-9F5B-A8773E4C12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63916944"/>
      </p:ext>
    </p:extLst>
  </p:cSld>
  <p:clrMapOvr>
    <a:masterClrMapping/>
  </p:clrMapOvr>
  <p:transition spd="slow" advTm="11000"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FD25C-076B-4FB7-AC1A-0F76B2BDFC8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FA7BC-58EF-4F04-A355-2F17949F4E4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25585831"/>
      </p:ext>
    </p:extLst>
  </p:cSld>
  <p:clrMapOvr>
    <a:masterClrMapping/>
  </p:clrMapOvr>
  <p:transition spd="slow" advTm="11000"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4E3AB-BEE1-42B8-936D-96F22FB6847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E17B7-1CA9-4265-B256-35D911F63F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9571017"/>
      </p:ext>
    </p:extLst>
  </p:cSld>
  <p:clrMapOvr>
    <a:masterClrMapping/>
  </p:clrMapOvr>
  <p:transition spd="slow" advTm="11000"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FEEDD-B1C4-4D30-A2D5-AF418C906F3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F97E7-C931-45AA-A0E7-EA48C133341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48401330"/>
      </p:ext>
    </p:extLst>
  </p:cSld>
  <p:clrMapOvr>
    <a:masterClrMapping/>
  </p:clrMapOvr>
  <p:transition spd="slow" advTm="11000"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2440C-7318-4526-B799-919E4E3E4B1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A9B55-D242-4916-9BAE-F813A43B988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46972323"/>
      </p:ext>
    </p:extLst>
  </p:cSld>
  <p:clrMapOvr>
    <a:masterClrMapping/>
  </p:clrMapOvr>
  <p:transition spd="slow" advTm="11000"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0D84C-EF7D-4016-9AED-733BCF1B99F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BBDA8-B64F-41AB-8482-F7F981C3BB3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91778931"/>
      </p:ext>
    </p:extLst>
  </p:cSld>
  <p:clrMapOvr>
    <a:masterClrMapping/>
  </p:clrMapOvr>
  <p:transition spd="slow" advTm="11000"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62048-9F12-475D-B2C0-7C80E10B461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9889F-B79E-4883-9136-05270D843DE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58188861"/>
      </p:ext>
    </p:extLst>
  </p:cSld>
  <p:clrMapOvr>
    <a:masterClrMapping/>
  </p:clrMapOvr>
  <p:transition spd="slow" advTm="11000"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BEDFF-4AD6-4BAF-A8A5-FC5F3F8590A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5CE353-7E5B-4BE5-982D-B6B696480C8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03412624"/>
      </p:ext>
    </p:extLst>
  </p:cSld>
  <p:clrMapOvr>
    <a:masterClrMapping/>
  </p:clrMapOvr>
  <p:transition spd="slow" advTm="11000"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32430-0ED5-44C1-9BAF-9C7A95FD22D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8D443-886A-46A9-B2CE-F68D3377F7F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28004747"/>
      </p:ext>
    </p:extLst>
  </p:cSld>
  <p:clrMapOvr>
    <a:masterClrMapping/>
  </p:clrMapOvr>
  <p:transition spd="slow" advTm="11000"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FE865-0282-4937-A3ED-0C77A32E325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5A6E4-4401-4D1E-B388-59B22FCC816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24556178"/>
      </p:ext>
    </p:extLst>
  </p:cSld>
  <p:clrMapOvr>
    <a:masterClrMapping/>
  </p:clrMapOvr>
  <p:transition spd="slow" advTm="11000"/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A7A97-E7A4-478A-A831-87C2364041A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99A10-0BCE-416A-88CA-B57B709D0D4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53655272"/>
      </p:ext>
    </p:extLst>
  </p:cSld>
  <p:clrMapOvr>
    <a:masterClrMapping/>
  </p:clrMapOvr>
  <p:transition spd="slow" advTm="11000"/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80BF9-B938-4613-A0B0-13FCAEB7E92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79985-F960-424E-8A36-E1F4302540E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9882820"/>
      </p:ext>
    </p:extLst>
  </p:cSld>
  <p:clrMapOvr>
    <a:masterClrMapping/>
  </p:clrMapOvr>
  <p:transition spd="slow" advTm="11000"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75ACD-2895-4B45-8B8F-DB212AB0ADE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7F69F-8D69-4C53-9BF3-913CC813F6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20024986"/>
      </p:ext>
    </p:extLst>
  </p:cSld>
  <p:clrMapOvr>
    <a:masterClrMapping/>
  </p:clrMapOvr>
  <p:transition spd="slow" advTm="11000"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CEAF0-A1B0-47A3-9183-E5C792C7427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6EA7B-73C4-4E04-A0C3-E179124851F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11720868"/>
      </p:ext>
    </p:extLst>
  </p:cSld>
  <p:clrMapOvr>
    <a:masterClrMapping/>
  </p:clrMapOvr>
  <p:transition spd="slow" advTm="11000"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5D495-32C5-40D1-B542-694DD251A2B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EE390-0863-4FF9-8161-BFEAC8D1D63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42622304"/>
      </p:ext>
    </p:extLst>
  </p:cSld>
  <p:clrMapOvr>
    <a:masterClrMapping/>
  </p:clrMapOvr>
  <p:transition spd="slow" advTm="11000"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57964-4C65-4E65-8312-FA42DE58B4F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18E53-8142-47D4-B13E-73B6BAFCAE6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5249034"/>
      </p:ext>
    </p:extLst>
  </p:cSld>
  <p:clrMapOvr>
    <a:masterClrMapping/>
  </p:clrMapOvr>
  <p:transition spd="slow" advTm="11000"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41000-28A5-449E-B068-C76CA0878B7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52DDD-3A34-4022-89BD-BFFC7455583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48415067"/>
      </p:ext>
    </p:extLst>
  </p:cSld>
  <p:clrMapOvr>
    <a:masterClrMapping/>
  </p:clrMapOvr>
  <p:transition spd="slow" advTm="11000"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5638E-C80D-49E6-83A7-55470D2E08D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DA301-CDD0-4BCA-8FD0-593FA1643FA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01647362"/>
      </p:ext>
    </p:extLst>
  </p:cSld>
  <p:clrMapOvr>
    <a:masterClrMapping/>
  </p:clrMapOvr>
  <p:transition spd="slow" advTm="11000"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3A96D-8362-450D-BCB2-273017AEB14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E331B-6D8F-4C33-8AF5-311ECE9BC64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5508242"/>
      </p:ext>
    </p:extLst>
  </p:cSld>
  <p:clrMapOvr>
    <a:masterClrMapping/>
  </p:clrMapOvr>
  <p:transition spd="slow" advTm="11000"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E6F9C-8E85-485E-8BC5-8B23145831A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EDC90-8C1F-49A7-9729-D63515A3DB9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64849051"/>
      </p:ext>
    </p:extLst>
  </p:cSld>
  <p:clrMapOvr>
    <a:masterClrMapping/>
  </p:clrMapOvr>
  <p:transition spd="slow" advTm="11000"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A0FDB-8A75-4B3E-81FC-26DF7F230F0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45501-3238-487E-9F6D-089F25C61F7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90344965"/>
      </p:ext>
    </p:extLst>
  </p:cSld>
  <p:clrMapOvr>
    <a:masterClrMapping/>
  </p:clrMapOvr>
  <p:transition spd="slow" advTm="11000"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AA76F-A3E8-44F7-ADE8-0F389A2C782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7FA24-7B74-495B-83FC-B3452CC9B47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77430690"/>
      </p:ext>
    </p:extLst>
  </p:cSld>
  <p:clrMapOvr>
    <a:masterClrMapping/>
  </p:clrMapOvr>
  <p:transition spd="slow" advTm="11000"/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ED7B22-04B7-47F3-BF97-01B72178068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1890E-3AE7-4D28-941E-2C2BC96C8B2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45352352"/>
      </p:ext>
    </p:extLst>
  </p:cSld>
  <p:clrMapOvr>
    <a:masterClrMapping/>
  </p:clrMapOvr>
  <p:transition spd="slow" advTm="11000"/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1335F-6196-472C-BD1F-6F17B8E654B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5204A-A14A-4EB7-AF12-3E60F309D0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73721155"/>
      </p:ext>
    </p:extLst>
  </p:cSld>
  <p:clrMapOvr>
    <a:masterClrMapping/>
  </p:clrMapOvr>
  <p:transition spd="slow" advTm="11000"/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5CE1C-D43E-4443-BEA8-B8697ED35F2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8A3D-F5E2-4DA5-B17B-639D9F923EE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6991486"/>
      </p:ext>
    </p:extLst>
  </p:cSld>
  <p:clrMapOvr>
    <a:masterClrMapping/>
  </p:clrMapOvr>
  <p:transition spd="slow" advTm="11000"/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EBF08-0085-4EFF-BD96-DCA4632DD31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CE1EF-5347-460A-86E8-4544E412D1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83310946"/>
      </p:ext>
    </p:extLst>
  </p:cSld>
  <p:clrMapOvr>
    <a:masterClrMapping/>
  </p:clrMapOvr>
  <p:transition spd="slow" advTm="11000"/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6134F-0443-47CF-9E54-1DEE9ADED04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07570-AF6A-4FD3-AEDA-A690B0E2703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6113665"/>
      </p:ext>
    </p:extLst>
  </p:cSld>
  <p:clrMapOvr>
    <a:masterClrMapping/>
  </p:clrMapOvr>
  <p:transition spd="slow" advTm="11000"/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4376D-E247-48E7-A631-56B1238C1E7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70F0D-7968-496D-89EF-B47191161C1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67514024"/>
      </p:ext>
    </p:extLst>
  </p:cSld>
  <p:clrMapOvr>
    <a:masterClrMapping/>
  </p:clrMapOvr>
  <p:transition spd="slow" advTm="11000"/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4D138-24F8-4765-B93A-E0CBE19CC0A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BF177-5989-416B-925E-4FBDB3DD4CC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2290768"/>
      </p:ext>
    </p:extLst>
  </p:cSld>
  <p:clrMapOvr>
    <a:masterClrMapping/>
  </p:clrMapOvr>
  <p:transition spd="slow" advTm="11000"/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818C7-1E1B-4F69-954E-FE3CD91A70A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DF6EC-64AC-42E8-AA62-8A39B279E4F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79470100"/>
      </p:ext>
    </p:extLst>
  </p:cSld>
  <p:clrMapOvr>
    <a:masterClrMapping/>
  </p:clrMapOvr>
  <p:transition spd="slow" advTm="11000"/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B9245-B0CC-444D-B5C7-A88D29727E9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0477F-49A9-4E76-9327-04DB4EE20A5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766054"/>
      </p:ext>
    </p:extLst>
  </p:cSld>
  <p:clrMapOvr>
    <a:masterClrMapping/>
  </p:clrMapOvr>
  <p:transition spd="slow" advTm="11000"/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95CA8-0AD3-4267-A0DB-28A9CA64DE7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DD509-7A34-49B3-878F-DD4C2F64B39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04307165"/>
      </p:ext>
    </p:extLst>
  </p:cSld>
  <p:clrMapOvr>
    <a:masterClrMapping/>
  </p:clrMapOvr>
  <p:transition spd="slow" advTm="11000"/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0D2C8-5991-4888-B1E9-849AC06F770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06556-58D9-44DD-8B4D-D34653FEB16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88927912"/>
      </p:ext>
    </p:extLst>
  </p:cSld>
  <p:clrMapOvr>
    <a:masterClrMapping/>
  </p:clrMapOvr>
  <p:transition spd="slow" advTm="11000"/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B8D135-F144-4C5E-9EE9-8551D1D686E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1D06F-FED8-4385-BAF8-AB218B03C69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10595425"/>
      </p:ext>
    </p:extLst>
  </p:cSld>
  <p:clrMapOvr>
    <a:masterClrMapping/>
  </p:clrMapOvr>
  <p:transition spd="slow" advTm="11000"/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B175C-3282-4691-A23C-44EC6721CE7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00B38-BC96-4B56-8CC9-AFFFD7D7C21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07019339"/>
      </p:ext>
    </p:extLst>
  </p:cSld>
  <p:clrMapOvr>
    <a:masterClrMapping/>
  </p:clrMapOvr>
  <p:transition spd="slow" advTm="11000"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A62F5-53B0-47A2-A7D4-8886A73B593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7F874-7509-459A-8902-D94E729C416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75443437"/>
      </p:ext>
    </p:extLst>
  </p:cSld>
  <p:clrMapOvr>
    <a:masterClrMapping/>
  </p:clrMapOvr>
  <p:transition spd="slow" advTm="11000"/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76CA2-6E1F-49D9-961E-BB2D8AA5111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4D5B0-5155-44CE-9B20-F7C275BE01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55440273"/>
      </p:ext>
    </p:extLst>
  </p:cSld>
  <p:clrMapOvr>
    <a:masterClrMapping/>
  </p:clrMapOvr>
  <p:transition spd="slow" advTm="11000"/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BB844-E068-4E65-9A0F-94D10EFF910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DE5EA-9F3F-440F-9A72-885E582221F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3793848"/>
      </p:ext>
    </p:extLst>
  </p:cSld>
  <p:clrMapOvr>
    <a:masterClrMapping/>
  </p:clrMapOvr>
  <p:transition spd="slow" advTm="11000"/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22E6D-FE36-4385-AD24-469A53F9466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D167C-A7A6-42D1-9F44-C94CADCE1C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12931165"/>
      </p:ext>
    </p:extLst>
  </p:cSld>
  <p:clrMapOvr>
    <a:masterClrMapping/>
  </p:clrMapOvr>
  <p:transition spd="slow" advTm="11000"/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AF736-8049-4D87-A6E0-E1980378831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812E6-7177-4140-8C0A-AD18DA88912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19020338"/>
      </p:ext>
    </p:extLst>
  </p:cSld>
  <p:clrMapOvr>
    <a:masterClrMapping/>
  </p:clrMapOvr>
  <p:transition spd="slow" advTm="11000"/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2E198-ECEB-4761-9F4D-E9E822C902C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2C6DA-DCF7-446A-9D54-1C74DF64FC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36304075"/>
      </p:ext>
    </p:extLst>
  </p:cSld>
  <p:clrMapOvr>
    <a:masterClrMapping/>
  </p:clrMapOvr>
  <p:transition spd="slow" advTm="11000"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5B033-EDE5-424C-8188-D48EC8531C5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79370-894F-4135-973A-5DB86B84CBC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95446708"/>
      </p:ext>
    </p:extLst>
  </p:cSld>
  <p:clrMapOvr>
    <a:masterClrMapping/>
  </p:clrMapOvr>
  <p:transition spd="slow" advTm="11000"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614E3-9065-4F2B-82F3-F54B9FCD748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C4C49-9B15-4135-BF97-2A8F75DB84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77367020"/>
      </p:ext>
    </p:extLst>
  </p:cSld>
  <p:clrMapOvr>
    <a:masterClrMapping/>
  </p:clrMapOvr>
  <p:transition spd="slow" advTm="11000"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B9A23-8CA1-4332-92F9-9F45056A9F6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A325B-0161-4E9B-A56F-1DCFB2D2048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7498804"/>
      </p:ext>
    </p:extLst>
  </p:cSld>
  <p:clrMapOvr>
    <a:masterClrMapping/>
  </p:clrMapOvr>
  <p:transition spd="slow" advTm="11000"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95832-26B6-45D5-A7BC-54EC2937043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77AD0-CF63-4FA9-9B93-5F4C269AB00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67671155"/>
      </p:ext>
    </p:extLst>
  </p:cSld>
  <p:clrMapOvr>
    <a:masterClrMapping/>
  </p:clrMapOvr>
  <p:transition spd="slow" advTm="11000"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FF4F3-F7C5-4611-AC53-8DFA82D7B5E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A9964-BE04-47FA-BFAC-D68664CD558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90688266"/>
      </p:ext>
    </p:extLst>
  </p:cSld>
  <p:clrMapOvr>
    <a:masterClrMapping/>
  </p:clrMapOvr>
  <p:transition spd="slow" advTm="11000"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48EC1-3E48-4E8E-92D8-8FEB7AF4968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EA870-5492-4668-9A97-47CB4EC8E3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06070195"/>
      </p:ext>
    </p:extLst>
  </p:cSld>
  <p:clrMapOvr>
    <a:masterClrMapping/>
  </p:clrMapOvr>
  <p:transition spd="slow" advTm="11000"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1AC6E-355D-47CF-A149-6FCFAD6E526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82BB2-F34D-47A4-BC93-1BA2EFDC37D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09327518"/>
      </p:ext>
    </p:extLst>
  </p:cSld>
  <p:clrMapOvr>
    <a:masterClrMapping/>
  </p:clrMapOvr>
  <p:transition spd="slow" advTm="11000"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B9EF1-AAA5-43BC-BCE2-F4843C607E2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74CF22-0807-47FB-9BD7-AF6A59F6F5D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7192010"/>
      </p:ext>
    </p:extLst>
  </p:cSld>
  <p:clrMapOvr>
    <a:masterClrMapping/>
  </p:clrMapOvr>
  <p:transition spd="slow" advTm="11000"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C7C98-EFA7-44FF-9D7E-624332B19A6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49345-5D9B-4BA6-AB22-B7AA54857C8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90754509"/>
      </p:ext>
    </p:extLst>
  </p:cSld>
  <p:clrMapOvr>
    <a:masterClrMapping/>
  </p:clrMapOvr>
  <p:transition spd="slow" advTm="11000"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00A07-7002-4260-A884-956435DB72B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0BC83-4A91-4563-AAFD-504D9355CE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84471881"/>
      </p:ext>
    </p:extLst>
  </p:cSld>
  <p:clrMapOvr>
    <a:masterClrMapping/>
  </p:clrMapOvr>
  <p:transition spd="slow" advTm="11000"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8F2B5-23F8-4DE7-BE8F-B191C779177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D0052-D013-43BE-A27A-376E45AEB9F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59977905"/>
      </p:ext>
    </p:extLst>
  </p:cSld>
  <p:clrMapOvr>
    <a:masterClrMapping/>
  </p:clrMapOvr>
  <p:transition spd="slow" advTm="11000"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63831-765F-4F4B-A4F8-9D0D04B7176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C0417-3EA0-4B2D-AFA8-91502E26E3A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7379706"/>
      </p:ext>
    </p:extLst>
  </p:cSld>
  <p:clrMapOvr>
    <a:masterClrMapping/>
  </p:clrMapOvr>
  <p:transition spd="slow" advTm="11000"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5BB2C-4FDE-40FC-B2A7-C25579590A0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F6506-0C77-48A2-A644-C5D483AAAAC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62587359"/>
      </p:ext>
    </p:extLst>
  </p:cSld>
  <p:clrMapOvr>
    <a:masterClrMapping/>
  </p:clrMapOvr>
  <p:transition spd="slow" advTm="11000"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DCBF1-569B-4471-B7BC-6F886DD3157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23C29-6A87-41CD-AB22-CAAAB5F4055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53912107"/>
      </p:ext>
    </p:extLst>
  </p:cSld>
  <p:clrMapOvr>
    <a:masterClrMapping/>
  </p:clrMapOvr>
  <p:transition spd="slow" advTm="11000"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68309-05E9-4F8E-BA19-13655BB110B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7F939-BE31-4572-967D-58BA0DC4F13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83389204"/>
      </p:ext>
    </p:extLst>
  </p:cSld>
  <p:clrMapOvr>
    <a:masterClrMapping/>
  </p:clrMapOvr>
  <p:transition spd="slow" advTm="11000"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7DA1E-C384-484E-8729-9F211F532B1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9417D-2ACE-4BE1-8FA2-08DA0FB8AFD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79996731"/>
      </p:ext>
    </p:extLst>
  </p:cSld>
  <p:clrMapOvr>
    <a:masterClrMapping/>
  </p:clrMapOvr>
  <p:transition spd="slow" advTm="11000"/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E92B6-1E71-4CB8-A286-4AEEAA076CC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E4DE1-3560-42DF-9AF9-4E263ECDBA7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0968298"/>
      </p:ext>
    </p:extLst>
  </p:cSld>
  <p:clrMapOvr>
    <a:masterClrMapping/>
  </p:clrMapOvr>
  <p:transition spd="slow" advTm="11000"/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AC5B1-F084-4F60-868C-07E37A4EC29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0397F-42CC-4A43-AE65-A3B19B1EF93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1339850"/>
      </p:ext>
    </p:extLst>
  </p:cSld>
  <p:clrMapOvr>
    <a:masterClrMapping/>
  </p:clrMapOvr>
  <p:transition spd="slow" advTm="11000"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B7D5C-A29D-4E9E-BD3C-D05DD187581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544AA-6F0E-4975-80A7-FFDC7934349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45190289"/>
      </p:ext>
    </p:extLst>
  </p:cSld>
  <p:clrMapOvr>
    <a:masterClrMapping/>
  </p:clrMapOvr>
  <p:transition spd="slow" advTm="11000"/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37C93-7D82-4B32-BD8A-A9BB89FE4B5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C595F-94E1-44A2-AF93-C0498983DD6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4710685"/>
      </p:ext>
    </p:extLst>
  </p:cSld>
  <p:clrMapOvr>
    <a:masterClrMapping/>
  </p:clrMapOvr>
  <p:transition spd="slow" advTm="11000"/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007D0-5F7F-499E-8E5E-7DD620C98D3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6284A-2E63-4013-ABD5-5400C16693A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43786701"/>
      </p:ext>
    </p:extLst>
  </p:cSld>
  <p:clrMapOvr>
    <a:masterClrMapping/>
  </p:clrMapOvr>
  <p:transition spd="slow" advTm="11000"/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10A73-2E97-4A9D-ABE9-33FE33A0917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07CC9-8EBA-400F-BA15-285EBD3BCC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02528767"/>
      </p:ext>
    </p:extLst>
  </p:cSld>
  <p:clrMapOvr>
    <a:masterClrMapping/>
  </p:clrMapOvr>
  <p:transition spd="slow" advTm="11000"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DFCF7-A16F-4E8B-B63A-19E1A6F11BA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D9313-7173-4F8B-874F-839CB9C0397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7785014"/>
      </p:ext>
    </p:extLst>
  </p:cSld>
  <p:clrMapOvr>
    <a:masterClrMapping/>
  </p:clrMapOvr>
  <p:transition spd="slow" advTm="11000"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E020B-4C54-4AAC-906E-363AC2DE39E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C6E45-4757-48B9-9578-18F3FB3C75D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08643356"/>
      </p:ext>
    </p:extLst>
  </p:cSld>
  <p:clrMapOvr>
    <a:masterClrMapping/>
  </p:clrMapOvr>
  <p:transition spd="slow" advTm="11000"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9AE5D-BC8B-4CC4-ADB5-1C1DC74532F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9ABA6-F42B-4BA6-B942-5A896B49AA5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58464964"/>
      </p:ext>
    </p:extLst>
  </p:cSld>
  <p:clrMapOvr>
    <a:masterClrMapping/>
  </p:clrMapOvr>
  <p:transition spd="slow" advTm="11000"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6DABD-15B9-4CAA-8920-CF24595C45F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1FA0A-5F65-41F5-9AC1-83E4CF4E0BA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53890909"/>
      </p:ext>
    </p:extLst>
  </p:cSld>
  <p:clrMapOvr>
    <a:masterClrMapping/>
  </p:clrMapOvr>
  <p:transition spd="slow" advTm="11000"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EA76C-FE1C-4FB3-8683-351B1BA4452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E25E7-7AF0-4AF2-AE5A-E5C0392A5CC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40904712"/>
      </p:ext>
    </p:extLst>
  </p:cSld>
  <p:clrMapOvr>
    <a:masterClrMapping/>
  </p:clrMapOvr>
  <p:transition spd="slow" advTm="11000"/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07BFB-CE7F-49D0-8675-C701FF31255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20B9B-7F03-46C5-BAC4-B99004FF6F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4472625"/>
      </p:ext>
    </p:extLst>
  </p:cSld>
  <p:clrMapOvr>
    <a:masterClrMapping/>
  </p:clrMapOvr>
  <p:transition spd="slow" advTm="11000"/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39E43-3B2D-4F66-B0A9-C11F42FF548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C31E2-56A8-4F17-B7BF-B184858E40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09990617"/>
      </p:ext>
    </p:extLst>
  </p:cSld>
  <p:clrMapOvr>
    <a:masterClrMapping/>
  </p:clrMapOvr>
  <p:transition spd="slow" advTm="11000"/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64FD9-5662-4880-A09E-DD214699FB9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080D6-C234-4F55-B54B-BD026E489C5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12384457"/>
      </p:ext>
    </p:extLst>
  </p:cSld>
  <p:clrMapOvr>
    <a:masterClrMapping/>
  </p:clrMapOvr>
  <p:transition spd="slow" advTm="11000"/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D571A-88DE-48C5-A8F3-350C058B62E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1D108-B94A-476C-8D46-751EA5D3A6C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3558490"/>
      </p:ext>
    </p:extLst>
  </p:cSld>
  <p:clrMapOvr>
    <a:masterClrMapping/>
  </p:clrMapOvr>
  <p:transition spd="slow" advTm="11000"/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D1A8B-09BB-4C98-A112-D2F2A75FD46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AFEED-2742-403D-97BE-61F7ED03D1C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67231331"/>
      </p:ext>
    </p:extLst>
  </p:cSld>
  <p:clrMapOvr>
    <a:masterClrMapping/>
  </p:clrMapOvr>
  <p:transition spd="slow" advTm="11000"/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9C0FA-4E49-408D-AF05-389BBBF4D26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ABBCA-A9AB-43A0-8326-7984C5C3E1F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07208935"/>
      </p:ext>
    </p:extLst>
  </p:cSld>
  <p:clrMapOvr>
    <a:masterClrMapping/>
  </p:clrMapOvr>
  <p:transition spd="slow" advTm="11000"/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DF45E-4EB2-473F-83EF-A7481A22EBA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F3859-032C-4079-92B0-DF6D656742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7564801"/>
      </p:ext>
    </p:extLst>
  </p:cSld>
  <p:clrMapOvr>
    <a:masterClrMapping/>
  </p:clrMapOvr>
  <p:transition spd="slow" advTm="11000"/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D6831-AE41-4F7B-B403-6790984D97E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3E941-4675-49C2-810A-479D06F623A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30448085"/>
      </p:ext>
    </p:extLst>
  </p:cSld>
  <p:clrMapOvr>
    <a:masterClrMapping/>
  </p:clrMapOvr>
  <p:transition spd="slow" advTm="11000"/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2AC23-CC6E-4161-BB1A-1C50A5D1514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22826-169E-4163-A5D5-A4B41FBEEF2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32367753"/>
      </p:ext>
    </p:extLst>
  </p:cSld>
  <p:clrMapOvr>
    <a:masterClrMapping/>
  </p:clrMapOvr>
  <p:transition spd="slow" advTm="11000"/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780B6-4236-4FF4-8732-B1707A58696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3387B-4FC1-466F-9F3A-C77005D7CC5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4298288"/>
      </p:ext>
    </p:extLst>
  </p:cSld>
  <p:clrMapOvr>
    <a:masterClrMapping/>
  </p:clrMapOvr>
  <p:transition spd="slow" advTm="11000"/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9B187-10F2-4C38-8EC0-1E6EC8B18CE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AA138-35D9-4059-B394-88D93F136EA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77727874"/>
      </p:ext>
    </p:extLst>
  </p:cSld>
  <p:clrMapOvr>
    <a:masterClrMapping/>
  </p:clrMapOvr>
  <p:transition spd="slow" advTm="11000"/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12B01-35B8-4A70-81EA-8994077C00B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09A89-C902-4424-92CB-708B2EC53B0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09921142"/>
      </p:ext>
    </p:extLst>
  </p:cSld>
  <p:clrMapOvr>
    <a:masterClrMapping/>
  </p:clrMapOvr>
  <p:transition spd="slow" advTm="11000"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14CCB-61F5-417E-9CC6-BD549B49C19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13D8D-3A8E-40B4-B9AC-CA69EB95BDE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80224511"/>
      </p:ext>
    </p:extLst>
  </p:cSld>
  <p:clrMapOvr>
    <a:masterClrMapping/>
  </p:clrMapOvr>
  <p:transition spd="slow" advTm="11000"/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731C7-A5C7-4CD3-A469-076C36B4C1AD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75264-DEDD-4125-A02D-E1BCA8F0A87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52104151"/>
      </p:ext>
    </p:extLst>
  </p:cSld>
  <p:clrMapOvr>
    <a:masterClrMapping/>
  </p:clrMapOvr>
  <p:transition spd="slow" advTm="11000"/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516FE-6517-4F53-990C-4D0D82E1355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3CC5B-D184-4281-967A-05CD6855EF0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37037412"/>
      </p:ext>
    </p:extLst>
  </p:cSld>
  <p:clrMapOvr>
    <a:masterClrMapping/>
  </p:clrMapOvr>
  <p:transition spd="slow" advTm="11000"/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1C979-CD3F-431B-B1DC-A305AC1A802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7E8B4-E1CB-449A-8F39-ACFC87EAA8E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84611212"/>
      </p:ext>
    </p:extLst>
  </p:cSld>
  <p:clrMapOvr>
    <a:masterClrMapping/>
  </p:clrMapOvr>
  <p:transition spd="slow" advTm="11000"/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80EE8-D346-4AA4-A8F4-E6D8BE32E58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63B49-37BA-4F44-A553-9D0EB238EEB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5420922"/>
      </p:ext>
    </p:extLst>
  </p:cSld>
  <p:clrMapOvr>
    <a:masterClrMapping/>
  </p:clrMapOvr>
  <p:transition spd="slow" advTm="11000"/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8C09F-89C3-4D2D-ACD3-6C0CAB1E6C8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74461-FBC7-49EE-B016-25D377ED787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6049944"/>
      </p:ext>
    </p:extLst>
  </p:cSld>
  <p:clrMapOvr>
    <a:masterClrMapping/>
  </p:clrMapOvr>
  <p:transition spd="slow" advTm="11000"/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9D3FD-B3E3-42EC-8E9D-848C3EE42DB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D8F36-5DF7-4449-97BF-C389DBF00B0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6890547"/>
      </p:ext>
    </p:extLst>
  </p:cSld>
  <p:clrMapOvr>
    <a:masterClrMapping/>
  </p:clrMapOvr>
  <p:transition spd="slow" advTm="11000"/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282DA-9FA5-470F-9400-F4F3720949C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53D2C-8C53-4B16-BD22-513D9D9A014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36944753"/>
      </p:ext>
    </p:extLst>
  </p:cSld>
  <p:clrMapOvr>
    <a:masterClrMapping/>
  </p:clrMapOvr>
  <p:transition spd="slow" advTm="11000"/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F84D3-E09F-48FE-925B-6B18836A7D1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A5C13-B4DC-42B9-8699-479A2EB9EDA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824855"/>
      </p:ext>
    </p:extLst>
  </p:cSld>
  <p:clrMapOvr>
    <a:masterClrMapping/>
  </p:clrMapOvr>
  <p:transition spd="slow" advTm="11000"/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809EF-373E-4756-9DD2-BD129768D1C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B5299-202F-49A8-8722-21E420EA4D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23998704"/>
      </p:ext>
    </p:extLst>
  </p:cSld>
  <p:clrMapOvr>
    <a:masterClrMapping/>
  </p:clrMapOvr>
  <p:transition spd="slow" advTm="11000"/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C74B6-422B-4284-871F-7251244EBD4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35AF4-49D4-41F2-A4D5-B730239CB11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35213420"/>
      </p:ext>
    </p:extLst>
  </p:cSld>
  <p:clrMapOvr>
    <a:masterClrMapping/>
  </p:clrMapOvr>
  <p:transition spd="slow" advTm="11000"/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5D46C-BFEF-4BA2-9117-50F2F3FA2F0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1BB5F-8804-4528-A0F7-E333B2F2588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83983010"/>
      </p:ext>
    </p:extLst>
  </p:cSld>
  <p:clrMapOvr>
    <a:masterClrMapping/>
  </p:clrMapOvr>
  <p:transition spd="slow" advTm="11000"/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A39DE-2DE2-4426-97CD-F5974450D72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76260-A9D7-45D7-AFF0-DA7CEFA387E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68368999"/>
      </p:ext>
    </p:extLst>
  </p:cSld>
  <p:clrMapOvr>
    <a:masterClrMapping/>
  </p:clrMapOvr>
  <p:transition spd="slow" advTm="11000"/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D4697-8037-43A3-A011-D000A88A695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035C5-8BF0-45ED-9273-AE6E7EEFB7E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43117788"/>
      </p:ext>
    </p:extLst>
  </p:cSld>
  <p:clrMapOvr>
    <a:masterClrMapping/>
  </p:clrMapOvr>
  <p:transition spd="slow" advTm="11000"/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2144D-A37C-40B6-96D4-0FEA014DC34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5EEA9-C251-43FA-83F9-A6B00A2C7B3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97567297"/>
      </p:ext>
    </p:extLst>
  </p:cSld>
  <p:clrMapOvr>
    <a:masterClrMapping/>
  </p:clrMapOvr>
  <p:transition spd="slow" advTm="11000"/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B2F87-4209-461F-9B55-20A40F2367A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6E9A8-679E-4A94-B7DD-F703658414B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1192748"/>
      </p:ext>
    </p:extLst>
  </p:cSld>
  <p:clrMapOvr>
    <a:masterClrMapping/>
  </p:clrMapOvr>
  <p:transition spd="slow" advTm="11000"/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45A50-B29C-4C31-A75A-AF2E47D1B16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F2C9A-4A92-483F-81C5-7C3536B14E2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36723874"/>
      </p:ext>
    </p:extLst>
  </p:cSld>
  <p:clrMapOvr>
    <a:masterClrMapping/>
  </p:clrMapOvr>
  <p:transition spd="slow" advTm="11000"/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9FF48-480F-4D86-ABA3-09C4C5F304C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1739C-7677-406D-9608-4A027F4FC4C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4598841"/>
      </p:ext>
    </p:extLst>
  </p:cSld>
  <p:clrMapOvr>
    <a:masterClrMapping/>
  </p:clrMapOvr>
  <p:transition spd="slow" advTm="11000"/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2C966-C500-4532-9AF3-5C1CB28EE28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FF87F-1BC9-4509-87F7-17B39FDAF8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52387092"/>
      </p:ext>
    </p:extLst>
  </p:cSld>
  <p:clrMapOvr>
    <a:masterClrMapping/>
  </p:clrMapOvr>
  <p:transition spd="slow" advTm="11000"/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3048F-EC57-45DF-B96E-E98F4772F28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2D3F1-E948-421E-8D27-C633A71100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81926129"/>
      </p:ext>
    </p:extLst>
  </p:cSld>
  <p:clrMapOvr>
    <a:masterClrMapping/>
  </p:clrMapOvr>
  <p:transition spd="slow" advTm="11000"/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380CC-4106-4279-9705-E5A6C572E28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A2E74-3906-493A-BD95-FC0682903E5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50903364"/>
      </p:ext>
    </p:extLst>
  </p:cSld>
  <p:clrMapOvr>
    <a:masterClrMapping/>
  </p:clrMapOvr>
  <p:transition spd="slow" advTm="11000"/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64F30-D537-4EBC-A99A-EAD1C68CE74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D7DB8-6203-40CC-AD2D-B3DA7828CB5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902483"/>
      </p:ext>
    </p:extLst>
  </p:cSld>
  <p:clrMapOvr>
    <a:masterClrMapping/>
  </p:clrMapOvr>
  <p:transition spd="slow" advTm="11000"/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7E2A5-A313-403A-8AAC-2497D328DD7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C1B43-69BB-4A6D-A12B-1F3AD06A0B4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6960118"/>
      </p:ext>
    </p:extLst>
  </p:cSld>
  <p:clrMapOvr>
    <a:masterClrMapping/>
  </p:clrMapOvr>
  <p:transition spd="slow" advTm="11000"/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E4F2B-9B0F-4189-8097-AF1B67B96E2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3695F-C9E0-4E68-BCAF-EF88AF5A1D2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03765239"/>
      </p:ext>
    </p:extLst>
  </p:cSld>
  <p:clrMapOvr>
    <a:masterClrMapping/>
  </p:clrMapOvr>
  <p:transition spd="slow" advTm="11000"/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BD55B-6DC5-4154-A607-8B600CB2622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FED8A-C2BC-4774-9BC5-8CF69B11C8B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85204341"/>
      </p:ext>
    </p:extLst>
  </p:cSld>
  <p:clrMapOvr>
    <a:masterClrMapping/>
  </p:clrMapOvr>
  <p:transition spd="slow" advTm="11000"/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D902D-D03A-49E1-83C4-FE98D9E6A68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4A603-C20E-4AB5-B027-4554B32457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13598252"/>
      </p:ext>
    </p:extLst>
  </p:cSld>
  <p:clrMapOvr>
    <a:masterClrMapping/>
  </p:clrMapOvr>
  <p:transition spd="slow" advTm="11000"/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5D735-F6EC-4309-886A-76E4B448AC8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49480-1260-4DE7-9E4E-9D98DA7E2B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87017463"/>
      </p:ext>
    </p:extLst>
  </p:cSld>
  <p:clrMapOvr>
    <a:masterClrMapping/>
  </p:clrMapOvr>
  <p:transition spd="slow" advTm="11000"/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1D968-9096-4F98-B723-645540ADE41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8C801-276F-4032-A78A-9211F6789A1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43853232"/>
      </p:ext>
    </p:extLst>
  </p:cSld>
  <p:clrMapOvr>
    <a:masterClrMapping/>
  </p:clrMapOvr>
  <p:transition spd="slow" advTm="11000"/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C1D04-3C2E-4B81-9980-502A3DB7A84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6CD52-F433-4C23-BDC9-AE87BC1DECC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02886312"/>
      </p:ext>
    </p:extLst>
  </p:cSld>
  <p:clrMapOvr>
    <a:masterClrMapping/>
  </p:clrMapOvr>
  <p:transition spd="slow" advTm="11000"/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EAAD8-C406-4346-B4D5-54C14E70B82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81051B-DF60-44AB-BC2B-779D65327B8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06077033"/>
      </p:ext>
    </p:extLst>
  </p:cSld>
  <p:clrMapOvr>
    <a:masterClrMapping/>
  </p:clrMapOvr>
  <p:transition spd="slow" advTm="11000"/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2A00B-3743-4590-8DB3-C6280F5C77A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9BBC9-5AAB-49FA-9A5B-98FB64672DB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3700553"/>
      </p:ext>
    </p:extLst>
  </p:cSld>
  <p:clrMapOvr>
    <a:masterClrMapping/>
  </p:clrMapOvr>
  <p:transition spd="slow" advTm="11000"/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577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DFAAC-FAB2-4F9E-9688-61D0803B2EB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1AB43-66A8-4694-9946-473817EC91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41191381"/>
      </p:ext>
    </p:extLst>
  </p:cSld>
  <p:clrMapOvr>
    <a:masterClrMapping/>
  </p:clrMapOvr>
  <p:transition spd="slow" advTm="11000"/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B1A4B-4C3B-4590-9357-BCFBE6C6325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4FA79-A16C-4C55-B655-64DB2D19AA5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4648510"/>
      </p:ext>
    </p:extLst>
  </p:cSld>
  <p:clrMapOvr>
    <a:masterClrMapping/>
  </p:clrMapOvr>
  <p:transition spd="slow" advTm="11000"/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6952E-3858-43AF-A398-12A7AEAC032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E6D99-F8F1-4E84-98F2-F87735FC80F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34488850"/>
      </p:ext>
    </p:extLst>
  </p:cSld>
  <p:clrMapOvr>
    <a:masterClrMapping/>
  </p:clrMapOvr>
  <p:transition spd="slow" advTm="11000"/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11B75-B8EB-4EBD-9F73-63B4BE7E3171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0EB09-584B-45EB-962B-85447471C5A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53236364"/>
      </p:ext>
    </p:extLst>
  </p:cSld>
  <p:clrMapOvr>
    <a:masterClrMapping/>
  </p:clrMapOvr>
  <p:transition spd="slow" advTm="11000"/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04805-F6BE-46F6-9345-D499092E5B1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91301-074F-4677-86CA-E979CD00CE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9598172"/>
      </p:ext>
    </p:extLst>
  </p:cSld>
  <p:clrMapOvr>
    <a:masterClrMapping/>
  </p:clrMapOvr>
  <p:transition spd="slow" advTm="11000"/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B28E0-C2DE-4E31-BD98-2B3367B6FB2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48B0C-7043-4BC0-BED2-2F9436F694D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21185982"/>
      </p:ext>
    </p:extLst>
  </p:cSld>
  <p:clrMapOvr>
    <a:masterClrMapping/>
  </p:clrMapOvr>
  <p:transition spd="slow" advTm="11000"/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E6F6D-4FDA-4DAC-A9E3-BBD989F1F11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0C802-A73D-4A6D-B0D3-5438CC5B30F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70938907"/>
      </p:ext>
    </p:extLst>
  </p:cSld>
  <p:clrMapOvr>
    <a:masterClrMapping/>
  </p:clrMapOvr>
  <p:transition spd="slow" advTm="11000"/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20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1A1D2-00AC-439B-88B4-3056D931C86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38410-E763-4484-8C1D-87E9F6CA254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64217340"/>
      </p:ext>
    </p:extLst>
  </p:cSld>
  <p:clrMapOvr>
    <a:masterClrMapping/>
  </p:clrMapOvr>
  <p:transition spd="slow" advTm="11000"/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48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E6579-EF0F-4B69-87FF-B3FDE3383BD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EEBF3-5501-44B6-9E59-7E35139B4ED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51904033"/>
      </p:ext>
    </p:extLst>
  </p:cSld>
  <p:clrMapOvr>
    <a:masterClrMapping/>
  </p:clrMapOvr>
  <p:transition spd="slow" advTm="11000"/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18B2B-09A5-4CC6-83FA-C85C04334A2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A4FEC-C0C0-41CD-A2B4-AC1AC4E735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78062275"/>
      </p:ext>
    </p:extLst>
  </p:cSld>
  <p:clrMapOvr>
    <a:masterClrMapping/>
  </p:clrMapOvr>
  <p:transition spd="slow" advTm="11000"/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252A3-718F-40B0-A251-495C673AC25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B5E08-112B-43E7-9FEF-173B4144752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20386913"/>
      </p:ext>
    </p:extLst>
  </p:cSld>
  <p:clrMapOvr>
    <a:masterClrMapping/>
  </p:clrMapOvr>
  <p:transition spd="slow" advTm="11000"/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40962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10.xml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7.xml"/><Relationship Id="rId3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326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1.xml"/><Relationship Id="rId1" Type="http://schemas.openxmlformats.org/officeDocument/2006/relationships/slideLayout" Target="../slideLayouts/slideLayout320.xml"/><Relationship Id="rId6" Type="http://schemas.openxmlformats.org/officeDocument/2006/relationships/slideLayout" Target="../slideLayouts/slideLayout325.xml"/><Relationship Id="rId11" Type="http://schemas.openxmlformats.org/officeDocument/2006/relationships/slideLayout" Target="../slideLayouts/slideLayout330.xml"/><Relationship Id="rId5" Type="http://schemas.openxmlformats.org/officeDocument/2006/relationships/slideLayout" Target="../slideLayouts/slideLayout324.xml"/><Relationship Id="rId10" Type="http://schemas.openxmlformats.org/officeDocument/2006/relationships/slideLayout" Target="../slideLayouts/slideLayout329.xml"/><Relationship Id="rId4" Type="http://schemas.openxmlformats.org/officeDocument/2006/relationships/slideLayout" Target="../slideLayouts/slideLayout323.xml"/><Relationship Id="rId9" Type="http://schemas.openxmlformats.org/officeDocument/2006/relationships/slideLayout" Target="../slideLayouts/slideLayout328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8.xml"/><Relationship Id="rId3" Type="http://schemas.openxmlformats.org/officeDocument/2006/relationships/slideLayout" Target="../slideLayouts/slideLayout333.xml"/><Relationship Id="rId7" Type="http://schemas.openxmlformats.org/officeDocument/2006/relationships/slideLayout" Target="../slideLayouts/slideLayout337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32.xml"/><Relationship Id="rId1" Type="http://schemas.openxmlformats.org/officeDocument/2006/relationships/slideLayout" Target="../slideLayouts/slideLayout331.xml"/><Relationship Id="rId6" Type="http://schemas.openxmlformats.org/officeDocument/2006/relationships/slideLayout" Target="../slideLayouts/slideLayout336.xml"/><Relationship Id="rId11" Type="http://schemas.openxmlformats.org/officeDocument/2006/relationships/slideLayout" Target="../slideLayouts/slideLayout341.xml"/><Relationship Id="rId5" Type="http://schemas.openxmlformats.org/officeDocument/2006/relationships/slideLayout" Target="../slideLayouts/slideLayout335.xml"/><Relationship Id="rId10" Type="http://schemas.openxmlformats.org/officeDocument/2006/relationships/slideLayout" Target="../slideLayouts/slideLayout340.xml"/><Relationship Id="rId4" Type="http://schemas.openxmlformats.org/officeDocument/2006/relationships/slideLayout" Target="../slideLayouts/slideLayout334.xml"/><Relationship Id="rId9" Type="http://schemas.openxmlformats.org/officeDocument/2006/relationships/slideLayout" Target="../slideLayouts/slideLayout339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9.xml"/><Relationship Id="rId3" Type="http://schemas.openxmlformats.org/officeDocument/2006/relationships/slideLayout" Target="../slideLayouts/slideLayout344.xml"/><Relationship Id="rId7" Type="http://schemas.openxmlformats.org/officeDocument/2006/relationships/slideLayout" Target="../slideLayouts/slideLayout348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43.xml"/><Relationship Id="rId1" Type="http://schemas.openxmlformats.org/officeDocument/2006/relationships/slideLayout" Target="../slideLayouts/slideLayout342.xml"/><Relationship Id="rId6" Type="http://schemas.openxmlformats.org/officeDocument/2006/relationships/slideLayout" Target="../slideLayouts/slideLayout347.xml"/><Relationship Id="rId11" Type="http://schemas.openxmlformats.org/officeDocument/2006/relationships/slideLayout" Target="../slideLayouts/slideLayout352.xml"/><Relationship Id="rId5" Type="http://schemas.openxmlformats.org/officeDocument/2006/relationships/slideLayout" Target="../slideLayouts/slideLayout346.xml"/><Relationship Id="rId10" Type="http://schemas.openxmlformats.org/officeDocument/2006/relationships/slideLayout" Target="../slideLayouts/slideLayout351.xml"/><Relationship Id="rId4" Type="http://schemas.openxmlformats.org/officeDocument/2006/relationships/slideLayout" Target="../slideLayouts/slideLayout345.xml"/><Relationship Id="rId9" Type="http://schemas.openxmlformats.org/officeDocument/2006/relationships/slideLayout" Target="../slideLayouts/slideLayout350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0.xml"/><Relationship Id="rId3" Type="http://schemas.openxmlformats.org/officeDocument/2006/relationships/slideLayout" Target="../slideLayouts/slideLayout355.xml"/><Relationship Id="rId7" Type="http://schemas.openxmlformats.org/officeDocument/2006/relationships/slideLayout" Target="../slideLayouts/slideLayout359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54.xml"/><Relationship Id="rId1" Type="http://schemas.openxmlformats.org/officeDocument/2006/relationships/slideLayout" Target="../slideLayouts/slideLayout353.xml"/><Relationship Id="rId6" Type="http://schemas.openxmlformats.org/officeDocument/2006/relationships/slideLayout" Target="../slideLayouts/slideLayout358.xml"/><Relationship Id="rId11" Type="http://schemas.openxmlformats.org/officeDocument/2006/relationships/slideLayout" Target="../slideLayouts/slideLayout363.xml"/><Relationship Id="rId5" Type="http://schemas.openxmlformats.org/officeDocument/2006/relationships/slideLayout" Target="../slideLayouts/slideLayout357.xml"/><Relationship Id="rId10" Type="http://schemas.openxmlformats.org/officeDocument/2006/relationships/slideLayout" Target="../slideLayouts/slideLayout362.xml"/><Relationship Id="rId4" Type="http://schemas.openxmlformats.org/officeDocument/2006/relationships/slideLayout" Target="../slideLayouts/slideLayout356.xml"/><Relationship Id="rId9" Type="http://schemas.openxmlformats.org/officeDocument/2006/relationships/slideLayout" Target="../slideLayouts/slideLayout361.xml"/></Relationships>
</file>

<file path=ppt/slideMasters/_rels/slideMaster34.xml.rels><?xml version="1.0" encoding="UTF-8" standalone="yes"?>
<Relationships xmlns="http://schemas.openxmlformats.org/package/2006/relationships"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690209-21C3-4E2B-9A09-62DE8C5E1EF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99E923-A2AF-4B8F-BDE1-4B34A7B5E5E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A68D7B9-8C67-4EC8-A227-A001C0B1111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F0ABE000-593E-43EA-93A8-2F7B4EC6027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8" r:id="rId1"/>
    <p:sldLayoutId id="2147484059" r:id="rId2"/>
    <p:sldLayoutId id="2147484060" r:id="rId3"/>
    <p:sldLayoutId id="2147484061" r:id="rId4"/>
    <p:sldLayoutId id="2147484062" r:id="rId5"/>
    <p:sldLayoutId id="2147484063" r:id="rId6"/>
    <p:sldLayoutId id="2147484064" r:id="rId7"/>
    <p:sldLayoutId id="2147484065" r:id="rId8"/>
    <p:sldLayoutId id="2147484066" r:id="rId9"/>
    <p:sldLayoutId id="2147484067" r:id="rId10"/>
    <p:sldLayoutId id="2147484068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3F2EE088-9D2A-423B-9E5E-1D0B7737A6A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CC8DF947-A5F8-4858-8F08-124A3C474A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409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616F19F-9BD7-4EBA-BEE4-A80AAB614C5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EBD1DE9-27D8-4B11-B515-5ABF7141298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0" r:id="rId1"/>
    <p:sldLayoutId id="2147484081" r:id="rId2"/>
    <p:sldLayoutId id="2147484082" r:id="rId3"/>
    <p:sldLayoutId id="2147484083" r:id="rId4"/>
    <p:sldLayoutId id="2147484084" r:id="rId5"/>
    <p:sldLayoutId id="2147484085" r:id="rId6"/>
    <p:sldLayoutId id="2147484086" r:id="rId7"/>
    <p:sldLayoutId id="2147484087" r:id="rId8"/>
    <p:sldLayoutId id="2147484088" r:id="rId9"/>
    <p:sldLayoutId id="2147484089" r:id="rId10"/>
    <p:sldLayoutId id="2147484090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51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D532027-4E66-48AB-9C01-FE3A6FC6573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3C0D5C70-1CE2-4844-92F0-CDDF72A101F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61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EEAFCF44-2887-4793-A5E8-B88DBD902E25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D21CFDB2-E885-44C9-BC79-A52526C4924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2" r:id="rId1"/>
    <p:sldLayoutId id="2147484103" r:id="rId2"/>
    <p:sldLayoutId id="2147484104" r:id="rId3"/>
    <p:sldLayoutId id="2147484105" r:id="rId4"/>
    <p:sldLayoutId id="2147484106" r:id="rId5"/>
    <p:sldLayoutId id="2147484107" r:id="rId6"/>
    <p:sldLayoutId id="2147484108" r:id="rId7"/>
    <p:sldLayoutId id="2147484109" r:id="rId8"/>
    <p:sldLayoutId id="2147484110" r:id="rId9"/>
    <p:sldLayoutId id="2147484111" r:id="rId10"/>
    <p:sldLayoutId id="2147484112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717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1902BCF1-44CE-4B75-ACEE-6781A901C63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83B2924-2BAC-4145-832C-A2D1AD1E3EF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3" r:id="rId1"/>
    <p:sldLayoutId id="2147484114" r:id="rId2"/>
    <p:sldLayoutId id="2147484115" r:id="rId3"/>
    <p:sldLayoutId id="2147484116" r:id="rId4"/>
    <p:sldLayoutId id="2147484117" r:id="rId5"/>
    <p:sldLayoutId id="2147484118" r:id="rId6"/>
    <p:sldLayoutId id="2147484119" r:id="rId7"/>
    <p:sldLayoutId id="2147484120" r:id="rId8"/>
    <p:sldLayoutId id="2147484121" r:id="rId9"/>
    <p:sldLayoutId id="2147484122" r:id="rId10"/>
    <p:sldLayoutId id="2147484123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819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164399C-CC43-4829-8DB0-739494B430E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6A21B1B-CDEF-4E1A-9AE7-BDC614D823E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4" r:id="rId1"/>
    <p:sldLayoutId id="2147484125" r:id="rId2"/>
    <p:sldLayoutId id="2147484126" r:id="rId3"/>
    <p:sldLayoutId id="2147484127" r:id="rId4"/>
    <p:sldLayoutId id="2147484128" r:id="rId5"/>
    <p:sldLayoutId id="2147484129" r:id="rId6"/>
    <p:sldLayoutId id="2147484130" r:id="rId7"/>
    <p:sldLayoutId id="2147484131" r:id="rId8"/>
    <p:sldLayoutId id="2147484132" r:id="rId9"/>
    <p:sldLayoutId id="2147484133" r:id="rId10"/>
    <p:sldLayoutId id="2147484134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921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DB3A885C-5FBF-4821-8904-1403EED8F96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3FE9A8DC-CF13-47D6-AD11-81071AA089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5" r:id="rId1"/>
    <p:sldLayoutId id="2147484136" r:id="rId2"/>
    <p:sldLayoutId id="2147484137" r:id="rId3"/>
    <p:sldLayoutId id="2147484138" r:id="rId4"/>
    <p:sldLayoutId id="2147484139" r:id="rId5"/>
    <p:sldLayoutId id="2147484140" r:id="rId6"/>
    <p:sldLayoutId id="2147484141" r:id="rId7"/>
    <p:sldLayoutId id="2147484142" r:id="rId8"/>
    <p:sldLayoutId id="2147484143" r:id="rId9"/>
    <p:sldLayoutId id="2147484144" r:id="rId10"/>
    <p:sldLayoutId id="2147484145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024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1882D7A-EB60-49A3-8C00-12EA454A833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DE4799B-09A6-45D3-9BB6-43A99B6BBEB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6" r:id="rId1"/>
    <p:sldLayoutId id="2147484147" r:id="rId2"/>
    <p:sldLayoutId id="2147484148" r:id="rId3"/>
    <p:sldLayoutId id="2147484149" r:id="rId4"/>
    <p:sldLayoutId id="2147484150" r:id="rId5"/>
    <p:sldLayoutId id="2147484151" r:id="rId6"/>
    <p:sldLayoutId id="2147484152" r:id="rId7"/>
    <p:sldLayoutId id="2147484153" r:id="rId8"/>
    <p:sldLayoutId id="2147484154" r:id="rId9"/>
    <p:sldLayoutId id="2147484155" r:id="rId10"/>
    <p:sldLayoutId id="2147484156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126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877E5FE-6083-47E1-906D-234592CBCB67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AF54773-852E-4BFB-86BB-0559B178C77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7" r:id="rId1"/>
    <p:sldLayoutId id="2147484158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229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3820F64-2A23-4BDD-BFF0-858BBDA187F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C7E96C2-6C35-455A-B377-3451D6C89F1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8" r:id="rId1"/>
    <p:sldLayoutId id="2147484169" r:id="rId2"/>
    <p:sldLayoutId id="2147484170" r:id="rId3"/>
    <p:sldLayoutId id="2147484171" r:id="rId4"/>
    <p:sldLayoutId id="2147484172" r:id="rId5"/>
    <p:sldLayoutId id="2147484173" r:id="rId6"/>
    <p:sldLayoutId id="2147484174" r:id="rId7"/>
    <p:sldLayoutId id="2147484175" r:id="rId8"/>
    <p:sldLayoutId id="2147484176" r:id="rId9"/>
    <p:sldLayoutId id="2147484177" r:id="rId10"/>
    <p:sldLayoutId id="2147484178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331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60C223A7-65FF-4031-9E41-39A870C63B0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7F16871A-BED4-4EDF-A148-94CE1F1C4CF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9" r:id="rId1"/>
    <p:sldLayoutId id="2147484180" r:id="rId2"/>
    <p:sldLayoutId id="2147484181" r:id="rId3"/>
    <p:sldLayoutId id="2147484182" r:id="rId4"/>
    <p:sldLayoutId id="2147484183" r:id="rId5"/>
    <p:sldLayoutId id="2147484184" r:id="rId6"/>
    <p:sldLayoutId id="2147484185" r:id="rId7"/>
    <p:sldLayoutId id="2147484186" r:id="rId8"/>
    <p:sldLayoutId id="2147484187" r:id="rId9"/>
    <p:sldLayoutId id="2147484188" r:id="rId10"/>
    <p:sldLayoutId id="2147484189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433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981C8AD2-B8EF-4F6A-B658-F27F306FEE6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4B825465-A179-4AC9-967D-4A58F2B7858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0" r:id="rId1"/>
    <p:sldLayoutId id="2147484191" r:id="rId2"/>
    <p:sldLayoutId id="2147484192" r:id="rId3"/>
    <p:sldLayoutId id="2147484193" r:id="rId4"/>
    <p:sldLayoutId id="2147484194" r:id="rId5"/>
    <p:sldLayoutId id="2147484195" r:id="rId6"/>
    <p:sldLayoutId id="2147484196" r:id="rId7"/>
    <p:sldLayoutId id="2147484197" r:id="rId8"/>
    <p:sldLayoutId id="2147484198" r:id="rId9"/>
    <p:sldLayoutId id="2147484199" r:id="rId10"/>
    <p:sldLayoutId id="2147484200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536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68534D5-F388-490A-922D-241E0D92BB4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BB100DB-461E-4FFC-8C49-975377ACA71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1" r:id="rId1"/>
    <p:sldLayoutId id="2147484202" r:id="rId2"/>
    <p:sldLayoutId id="2147484203" r:id="rId3"/>
    <p:sldLayoutId id="2147484204" r:id="rId4"/>
    <p:sldLayoutId id="2147484205" r:id="rId5"/>
    <p:sldLayoutId id="2147484206" r:id="rId6"/>
    <p:sldLayoutId id="2147484207" r:id="rId7"/>
    <p:sldLayoutId id="2147484208" r:id="rId8"/>
    <p:sldLayoutId id="2147484209" r:id="rId9"/>
    <p:sldLayoutId id="2147484210" r:id="rId10"/>
    <p:sldLayoutId id="2147484211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638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CC9D85C6-8F59-4535-B60D-AF2F92E26D2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B375DB76-9040-489A-B7F8-5D1E0A82A92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2" r:id="rId1"/>
    <p:sldLayoutId id="2147484213" r:id="rId2"/>
    <p:sldLayoutId id="2147484214" r:id="rId3"/>
    <p:sldLayoutId id="2147484215" r:id="rId4"/>
    <p:sldLayoutId id="2147484216" r:id="rId5"/>
    <p:sldLayoutId id="2147484217" r:id="rId6"/>
    <p:sldLayoutId id="2147484218" r:id="rId7"/>
    <p:sldLayoutId id="2147484219" r:id="rId8"/>
    <p:sldLayoutId id="2147484220" r:id="rId9"/>
    <p:sldLayoutId id="2147484221" r:id="rId10"/>
    <p:sldLayoutId id="2147484222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741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521347D4-6E3F-4173-8E22-28EC2EA6B896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73976929-00B1-4192-92F1-F186C6DF97F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3" r:id="rId1"/>
    <p:sldLayoutId id="2147484224" r:id="rId2"/>
    <p:sldLayoutId id="2147484225" r:id="rId3"/>
    <p:sldLayoutId id="2147484226" r:id="rId4"/>
    <p:sldLayoutId id="2147484227" r:id="rId5"/>
    <p:sldLayoutId id="2147484228" r:id="rId6"/>
    <p:sldLayoutId id="2147484229" r:id="rId7"/>
    <p:sldLayoutId id="2147484230" r:id="rId8"/>
    <p:sldLayoutId id="2147484231" r:id="rId9"/>
    <p:sldLayoutId id="2147484232" r:id="rId10"/>
    <p:sldLayoutId id="2147484233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843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39B7C378-5CB9-45A7-943D-D308D85FEDD8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897723CC-6207-4EE7-B509-898DE3DB9DE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4" r:id="rId1"/>
    <p:sldLayoutId id="2147484235" r:id="rId2"/>
    <p:sldLayoutId id="2147484236" r:id="rId3"/>
    <p:sldLayoutId id="2147484237" r:id="rId4"/>
    <p:sldLayoutId id="2147484238" r:id="rId5"/>
    <p:sldLayoutId id="2147484239" r:id="rId6"/>
    <p:sldLayoutId id="2147484240" r:id="rId7"/>
    <p:sldLayoutId id="2147484241" r:id="rId8"/>
    <p:sldLayoutId id="2147484242" r:id="rId9"/>
    <p:sldLayoutId id="2147484243" r:id="rId10"/>
    <p:sldLayoutId id="2147484244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1945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4D455122-13EB-4759-B98E-1A60A3B8D1E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50218D7C-DE49-484E-A535-38DE39F4B7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5" r:id="rId1"/>
    <p:sldLayoutId id="2147484246" r:id="rId2"/>
    <p:sldLayoutId id="2147484247" r:id="rId3"/>
    <p:sldLayoutId id="2147484248" r:id="rId4"/>
    <p:sldLayoutId id="2147484249" r:id="rId5"/>
    <p:sldLayoutId id="2147484250" r:id="rId6"/>
    <p:sldLayoutId id="2147484251" r:id="rId7"/>
    <p:sldLayoutId id="2147484252" r:id="rId8"/>
    <p:sldLayoutId id="2147484253" r:id="rId9"/>
    <p:sldLayoutId id="2147484254" r:id="rId10"/>
    <p:sldLayoutId id="2147484255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048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F56CEF06-FF5C-43B7-A888-95FE7D6082CA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2F2B2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8A1D1A2E-FE87-49F5-B421-DE36227CA47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6" r:id="rId1"/>
    <p:sldLayoutId id="2147484257" r:id="rId2"/>
    <p:sldLayoutId id="2147484258" r:id="rId3"/>
    <p:sldLayoutId id="2147484259" r:id="rId4"/>
    <p:sldLayoutId id="2147484260" r:id="rId5"/>
    <p:sldLayoutId id="2147484261" r:id="rId6"/>
    <p:sldLayoutId id="2147484262" r:id="rId7"/>
    <p:sldLayoutId id="2147484263" r:id="rId8"/>
    <p:sldLayoutId id="2147484264" r:id="rId9"/>
    <p:sldLayoutId id="2147484265" r:id="rId10"/>
    <p:sldLayoutId id="2147484266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150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038D91F-CC6B-4CCE-9E9E-EB46727A1D6B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BA39562-BD91-44D3-B4C4-B789410C54A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7" r:id="rId1"/>
    <p:sldLayoutId id="2147484268" r:id="rId2"/>
    <p:sldLayoutId id="2147484269" r:id="rId3"/>
    <p:sldLayoutId id="2147484270" r:id="rId4"/>
    <p:sldLayoutId id="2147484271" r:id="rId5"/>
    <p:sldLayoutId id="2147484272" r:id="rId6"/>
    <p:sldLayoutId id="2147484273" r:id="rId7"/>
    <p:sldLayoutId id="2147484274" r:id="rId8"/>
    <p:sldLayoutId id="2147484275" r:id="rId9"/>
    <p:sldLayoutId id="2147484276" r:id="rId10"/>
    <p:sldLayoutId id="2147484277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253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54DFF7E-7374-4EB0-B682-A2BD074BF87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228B23E-8B8A-48BD-9FAB-2A32610AB2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8" r:id="rId1"/>
    <p:sldLayoutId id="2147484279" r:id="rId2"/>
    <p:sldLayoutId id="2147484280" r:id="rId3"/>
    <p:sldLayoutId id="2147484281" r:id="rId4"/>
    <p:sldLayoutId id="2147484282" r:id="rId5"/>
    <p:sldLayoutId id="2147484283" r:id="rId6"/>
    <p:sldLayoutId id="2147484284" r:id="rId7"/>
    <p:sldLayoutId id="2147484285" r:id="rId8"/>
    <p:sldLayoutId id="2147484286" r:id="rId9"/>
    <p:sldLayoutId id="2147484287" r:id="rId10"/>
    <p:sldLayoutId id="2147484288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355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E61268A-F0A0-4063-8205-866FF64CFED4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CDF72EB-64E2-4F74-AABA-6FFC73DC180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9" r:id="rId1"/>
    <p:sldLayoutId id="2147484290" r:id="rId2"/>
    <p:sldLayoutId id="2147484291" r:id="rId3"/>
    <p:sldLayoutId id="2147484292" r:id="rId4"/>
    <p:sldLayoutId id="2147484293" r:id="rId5"/>
    <p:sldLayoutId id="2147484294" r:id="rId6"/>
    <p:sldLayoutId id="2147484295" r:id="rId7"/>
    <p:sldLayoutId id="2147484296" r:id="rId8"/>
    <p:sldLayoutId id="2147484297" r:id="rId9"/>
    <p:sldLayoutId id="2147484298" r:id="rId10"/>
    <p:sldLayoutId id="2147484299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457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AE5B910A-4AA3-40E5-9506-8D0961C9B6C2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0D11F11F-5996-4DED-A744-9C2A0338B98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0" r:id="rId1"/>
    <p:sldLayoutId id="2147484301" r:id="rId2"/>
    <p:sldLayoutId id="2147484302" r:id="rId3"/>
    <p:sldLayoutId id="2147484303" r:id="rId4"/>
    <p:sldLayoutId id="2147484304" r:id="rId5"/>
    <p:sldLayoutId id="2147484305" r:id="rId6"/>
    <p:sldLayoutId id="2147484306" r:id="rId7"/>
    <p:sldLayoutId id="2147484307" r:id="rId8"/>
    <p:sldLayoutId id="2147484308" r:id="rId9"/>
    <p:sldLayoutId id="2147484309" r:id="rId10"/>
    <p:sldLayoutId id="2147484310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560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5B3B712-C79F-4B90-B314-392F290FD03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8B9CD66-2905-4D6B-A5D7-5890CEF4227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312" r:id="rId2"/>
    <p:sldLayoutId id="2147484313" r:id="rId3"/>
    <p:sldLayoutId id="2147484314" r:id="rId4"/>
    <p:sldLayoutId id="2147484315" r:id="rId5"/>
    <p:sldLayoutId id="2147484316" r:id="rId6"/>
    <p:sldLayoutId id="2147484317" r:id="rId7"/>
    <p:sldLayoutId id="2147484318" r:id="rId8"/>
    <p:sldLayoutId id="2147484319" r:id="rId9"/>
    <p:sldLayoutId id="2147484320" r:id="rId10"/>
    <p:sldLayoutId id="2147484321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66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67D49E2-D94E-45C8-925A-A2A34D2021B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A510270-582B-4547-8A63-0F59F2358ED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2" r:id="rId1"/>
    <p:sldLayoutId id="2147484323" r:id="rId2"/>
    <p:sldLayoutId id="2147484324" r:id="rId3"/>
    <p:sldLayoutId id="2147484325" r:id="rId4"/>
    <p:sldLayoutId id="2147484326" r:id="rId5"/>
    <p:sldLayoutId id="2147484327" r:id="rId6"/>
    <p:sldLayoutId id="2147484328" r:id="rId7"/>
    <p:sldLayoutId id="2147484329" r:id="rId8"/>
    <p:sldLayoutId id="2147484330" r:id="rId9"/>
    <p:sldLayoutId id="2147484331" r:id="rId10"/>
    <p:sldLayoutId id="2147484332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76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883D1A25-A8EB-4967-B873-C179D65246C9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D92E5F4-6FED-4ED2-9894-9DC70BCE71E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86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07AA723-A537-4DF4-8BF3-7FE1C985A42C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07CD943-E51C-465A-A54D-AC1BBAE6B8E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4" r:id="rId1"/>
    <p:sldLayoutId id="2147484345" r:id="rId2"/>
    <p:sldLayoutId id="2147484346" r:id="rId3"/>
    <p:sldLayoutId id="2147484347" r:id="rId4"/>
    <p:sldLayoutId id="2147484348" r:id="rId5"/>
    <p:sldLayoutId id="2147484349" r:id="rId6"/>
    <p:sldLayoutId id="2147484350" r:id="rId7"/>
    <p:sldLayoutId id="2147484351" r:id="rId8"/>
    <p:sldLayoutId id="2147484352" r:id="rId9"/>
    <p:sldLayoutId id="2147484353" r:id="rId10"/>
    <p:sldLayoutId id="2147484354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2969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BA1B3FF-AA5B-4D6D-A6E1-24B210298433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19D3083-8423-4A18-AC7E-48A7AC05785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5" r:id="rId1"/>
    <p:sldLayoutId id="2147484356" r:id="rId2"/>
    <p:sldLayoutId id="2147484357" r:id="rId3"/>
    <p:sldLayoutId id="2147484358" r:id="rId4"/>
    <p:sldLayoutId id="2147484359" r:id="rId5"/>
    <p:sldLayoutId id="2147484360" r:id="rId6"/>
    <p:sldLayoutId id="2147484361" r:id="rId7"/>
    <p:sldLayoutId id="2147484362" r:id="rId8"/>
    <p:sldLayoutId id="2147484363" r:id="rId9"/>
    <p:sldLayoutId id="2147484364" r:id="rId10"/>
    <p:sldLayoutId id="2147484365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30723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AB4ADEA-C417-4460-BD23-7512ACA1B58F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EAF82A33-8DA3-4449-A255-2F5DED9EE14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6" r:id="rId1"/>
    <p:sldLayoutId id="2147484367" r:id="rId2"/>
    <p:sldLayoutId id="2147484368" r:id="rId3"/>
    <p:sldLayoutId id="2147484369" r:id="rId4"/>
    <p:sldLayoutId id="2147484370" r:id="rId5"/>
    <p:sldLayoutId id="2147484371" r:id="rId6"/>
    <p:sldLayoutId id="2147484372" r:id="rId7"/>
    <p:sldLayoutId id="2147484373" r:id="rId8"/>
    <p:sldLayoutId id="2147484374" r:id="rId9"/>
    <p:sldLayoutId id="2147484375" r:id="rId10"/>
    <p:sldLayoutId id="2147484376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3174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5972FA5C-CDE1-4321-9E09-5A1AD85B903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rgbClr val="000000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fld id="{DB7D8A35-38B5-4B0C-963A-25B8FB3794E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7" r:id="rId1"/>
    <p:sldLayoutId id="2147484378" r:id="rId2"/>
    <p:sldLayoutId id="2147484379" r:id="rId3"/>
    <p:sldLayoutId id="2147484380" r:id="rId4"/>
    <p:sldLayoutId id="2147484381" r:id="rId5"/>
    <p:sldLayoutId id="2147484382" r:id="rId6"/>
    <p:sldLayoutId id="2147484383" r:id="rId7"/>
    <p:sldLayoutId id="2147484384" r:id="rId8"/>
    <p:sldLayoutId id="2147484385" r:id="rId9"/>
    <p:sldLayoutId id="2147484386" r:id="rId10"/>
    <p:sldLayoutId id="2147484387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3277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634F448-5DE0-4780-9FBE-6FB54D59BA50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30C911C-12EF-45C8-AFF5-EE965328C41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8" r:id="rId1"/>
    <p:sldLayoutId id="2147484389" r:id="rId2"/>
    <p:sldLayoutId id="2147484390" r:id="rId3"/>
    <p:sldLayoutId id="2147484391" r:id="rId4"/>
    <p:sldLayoutId id="2147484392" r:id="rId5"/>
    <p:sldLayoutId id="2147484393" r:id="rId6"/>
    <p:sldLayoutId id="2147484394" r:id="rId7"/>
    <p:sldLayoutId id="2147484395" r:id="rId8"/>
    <p:sldLayoutId id="2147484396" r:id="rId9"/>
    <p:sldLayoutId id="2147484397" r:id="rId10"/>
    <p:sldLayoutId id="2147484398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ES_tradnl" altLang="es-ES" smtClean="0"/>
          </a:p>
        </p:txBody>
      </p:sp>
      <p:sp>
        <p:nvSpPr>
          <p:cNvPr id="3379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ES_tradnl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AA146D3C-C61D-4572-8CD7-E28BD06458CE}" type="datetimeFigureOut">
              <a:rPr lang="es-ES_tradnl"/>
              <a:pPr>
                <a:defRPr/>
              </a:pPr>
              <a:t>24/11/2017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C5A6B2D4-E894-4361-BB45-AA779FD004B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9" r:id="rId1"/>
    <p:sldLayoutId id="2147484400" r:id="rId2"/>
    <p:sldLayoutId id="2147484401" r:id="rId3"/>
    <p:sldLayoutId id="2147484402" r:id="rId4"/>
    <p:sldLayoutId id="2147484403" r:id="rId5"/>
    <p:sldLayoutId id="2147484404" r:id="rId6"/>
    <p:sldLayoutId id="2147484405" r:id="rId7"/>
    <p:sldLayoutId id="2147484406" r:id="rId8"/>
    <p:sldLayoutId id="2147484407" r:id="rId9"/>
    <p:sldLayoutId id="2147484408" r:id="rId10"/>
    <p:sldLayoutId id="2147484409" r:id="rId1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anose="020B0603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10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4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4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56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7.xml"/><Relationship Id="rId4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78.xml"/><Relationship Id="rId4" Type="http://schemas.openxmlformats.org/officeDocument/2006/relationships/image" Target="../media/image5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8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0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2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3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1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4.xml"/><Relationship Id="rId4" Type="http://schemas.openxmlformats.org/officeDocument/2006/relationships/image" Target="../media/image6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5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6.xml"/><Relationship Id="rId4" Type="http://schemas.openxmlformats.org/officeDocument/2006/relationships/image" Target="../media/image7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8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3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7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5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9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9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29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21.xml"/><Relationship Id="rId5" Type="http://schemas.openxmlformats.org/officeDocument/2006/relationships/image" Target="../media/image90.jpeg"/><Relationship Id="rId4" Type="http://schemas.openxmlformats.org/officeDocument/2006/relationships/image" Target="../media/image8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31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32.xml"/><Relationship Id="rId4" Type="http://schemas.openxmlformats.org/officeDocument/2006/relationships/image" Target="../media/image9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43.xml"/><Relationship Id="rId4" Type="http://schemas.openxmlformats.org/officeDocument/2006/relationships/image" Target="../media/image97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34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354.xml"/><Relationship Id="rId6" Type="http://schemas.openxmlformats.org/officeDocument/2006/relationships/image" Target="../media/image103.jpeg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35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5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8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8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gif"/><Relationship Id="rId1" Type="http://schemas.openxmlformats.org/officeDocument/2006/relationships/slideLayout" Target="../slideLayouts/slideLayout156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64.xml"/><Relationship Id="rId6" Type="http://schemas.openxmlformats.org/officeDocument/2006/relationships/image" Target="../media/image1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2.png"/><Relationship Id="rId10" Type="http://schemas.openxmlformats.org/officeDocument/2006/relationships/image" Target="../media/image1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6 CuadroTexto"/>
          <p:cNvSpPr txBox="1">
            <a:spLocks noChangeArrowheads="1"/>
          </p:cNvSpPr>
          <p:nvPr/>
        </p:nvSpPr>
        <p:spPr bwMode="auto">
          <a:xfrm>
            <a:off x="400050" y="377825"/>
            <a:ext cx="323532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8000">
                <a:latin typeface="Colonna MT" panose="04020805060202030203" pitchFamily="82" charset="0"/>
              </a:rPr>
              <a:t>Cuenca</a:t>
            </a:r>
            <a:endParaRPr lang="es-ES_tradnl" altLang="es-ES" sz="8000">
              <a:latin typeface="Colonna MT" panose="04020805060202030203" pitchFamily="82" charset="0"/>
            </a:endParaRPr>
          </a:p>
        </p:txBody>
      </p:sp>
    </p:spTree>
  </p:cSld>
  <p:clrMapOvr>
    <a:masterClrMapping/>
  </p:clrMapOvr>
  <p:transition advTm="5000">
    <p:cut/>
    <p:sndAc>
      <p:stSnd loop="1">
        <p:snd r:embed="rId2" name="audio1 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6008234" y="2578868"/>
            <a:ext cx="1504313" cy="1654888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5426680" y="3857768"/>
            <a:ext cx="1504313" cy="1654888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4678535" y="5081904"/>
            <a:ext cx="1504313" cy="165488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6664768" y="1192217"/>
            <a:ext cx="1529411" cy="168249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355591" y="-106876"/>
            <a:ext cx="1532214" cy="1685582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 flipH="1">
            <a:off x="2128403" y="3894452"/>
            <a:ext cx="1504313" cy="1654888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 flipH="1">
            <a:off x="3023646" y="5102118"/>
            <a:ext cx="1504313" cy="1654888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 flipH="1">
            <a:off x="832119" y="1318988"/>
            <a:ext cx="1529411" cy="1682498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 flipH="1">
            <a:off x="270899" y="-66997"/>
            <a:ext cx="1532214" cy="1685582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 flipH="1">
            <a:off x="1471168" y="2578868"/>
            <a:ext cx="1504313" cy="1654888"/>
          </a:xfrm>
          <a:prstGeom prst="rect">
            <a:avLst/>
          </a:prstGeom>
        </p:spPr>
      </p:pic>
      <p:pic>
        <p:nvPicPr>
          <p:cNvPr id="14" name="13 Imagen" descr="Diapositiva2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8926" name="14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advTm="1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9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17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144693">
            <a:off x="105249" y="-483362"/>
            <a:ext cx="2805681" cy="402355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455307" flipH="1">
            <a:off x="6225929" y="-513550"/>
            <a:ext cx="2805681" cy="402355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455307" flipV="1">
            <a:off x="105249" y="3333060"/>
            <a:ext cx="2805681" cy="402355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55307" flipH="1">
            <a:off x="6205441" y="3358233"/>
            <a:ext cx="2805681" cy="4023554"/>
          </a:xfrm>
          <a:prstGeom prst="rect">
            <a:avLst/>
          </a:prstGeom>
        </p:spPr>
      </p:pic>
      <p:pic>
        <p:nvPicPr>
          <p:cNvPr id="6" name="5 Imagen" descr="Diapositiva3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9944" name="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636">
            <a:off x="5013325" y="3957638"/>
            <a:ext cx="450215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56364" flipH="1">
            <a:off x="-381000" y="3884613"/>
            <a:ext cx="4502150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33458">
            <a:off x="5024438" y="-106363"/>
            <a:ext cx="4502150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636" flipH="1" flipV="1">
            <a:off x="-390525" y="-74613"/>
            <a:ext cx="4500563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4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0968" name="8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1680" y="476673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4660557" y="476672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1680" y="1268373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1679" y="1916444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1678" y="2708144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9672" y="3356992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2605" y="4148692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1680" y="4869160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4570250" y="1250247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4427984" y="2000070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4532645" y="2713767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4541183" y="3356992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4651482" y="4148692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 flipV="1">
            <a:off x="4461029" y="4869160"/>
            <a:ext cx="2968877" cy="791700"/>
          </a:xfrm>
          <a:prstGeom prst="rect">
            <a:avLst/>
          </a:prstGeom>
          <a:effectLst>
            <a:reflection dir="5400000" sy="-100000" algn="bl" rotWithShape="0"/>
          </a:effectLst>
        </p:spPr>
      </p:pic>
      <p:pic>
        <p:nvPicPr>
          <p:cNvPr id="16" name="15 Imagen" descr="Diapositiva5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2002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>
            <a:grpSpLocks noChangeAspect="1"/>
          </p:cNvGrpSpPr>
          <p:nvPr/>
        </p:nvGrpSpPr>
        <p:grpSpPr>
          <a:xfrm rot="18370776">
            <a:off x="2463634" y="2779689"/>
            <a:ext cx="2080226" cy="1013741"/>
            <a:chOff x="417991" y="1563487"/>
            <a:chExt cx="3066179" cy="1473664"/>
          </a:xfrm>
          <a:scene3d>
            <a:camera prst="orthographicFront"/>
            <a:lightRig rig="balanced" dir="t"/>
          </a:scene3d>
        </p:grpSpPr>
        <p:grpSp>
          <p:nvGrpSpPr>
            <p:cNvPr id="5" name="4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</p:grpSpPr>
          <p:sp>
            <p:nvSpPr>
              <p:cNvPr id="11" name="10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11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12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13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" name="5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</p:grpSpPr>
          <p:sp>
            <p:nvSpPr>
              <p:cNvPr id="7" name="6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7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8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9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5" name="14 Grupo"/>
          <p:cNvGrpSpPr>
            <a:grpSpLocks noChangeAspect="1"/>
          </p:cNvGrpSpPr>
          <p:nvPr/>
        </p:nvGrpSpPr>
        <p:grpSpPr>
          <a:xfrm rot="18370776">
            <a:off x="1182618" y="2874543"/>
            <a:ext cx="2080226" cy="1013741"/>
            <a:chOff x="417991" y="1563487"/>
            <a:chExt cx="3066179" cy="1473664"/>
          </a:xfrm>
          <a:scene3d>
            <a:camera prst="orthographicFront"/>
            <a:lightRig rig="balanced" dir="t"/>
          </a:scene3d>
        </p:grpSpPr>
        <p:grpSp>
          <p:nvGrpSpPr>
            <p:cNvPr id="16" name="15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</p:grpSpPr>
          <p:sp>
            <p:nvSpPr>
              <p:cNvPr id="22" name="21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22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23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24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7" name="16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</p:grpSpPr>
          <p:sp>
            <p:nvSpPr>
              <p:cNvPr id="18" name="17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18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19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20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6" name="25 Grupo"/>
          <p:cNvGrpSpPr>
            <a:grpSpLocks noChangeAspect="1"/>
          </p:cNvGrpSpPr>
          <p:nvPr/>
        </p:nvGrpSpPr>
        <p:grpSpPr>
          <a:xfrm rot="18370776">
            <a:off x="-288948" y="2836904"/>
            <a:ext cx="2080226" cy="1013741"/>
            <a:chOff x="417991" y="1563487"/>
            <a:chExt cx="3066179" cy="1473664"/>
          </a:xfrm>
          <a:scene3d>
            <a:camera prst="orthographicFront"/>
            <a:lightRig rig="balanced" dir="t"/>
          </a:scene3d>
        </p:grpSpPr>
        <p:grpSp>
          <p:nvGrpSpPr>
            <p:cNvPr id="27" name="26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</p:grpSpPr>
          <p:sp>
            <p:nvSpPr>
              <p:cNvPr id="33" name="32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33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34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35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8" name="27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</p:grpSpPr>
          <p:sp>
            <p:nvSpPr>
              <p:cNvPr id="29" name="28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29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30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31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7" name="36 Grupo"/>
          <p:cNvGrpSpPr>
            <a:grpSpLocks noChangeAspect="1"/>
          </p:cNvGrpSpPr>
          <p:nvPr/>
        </p:nvGrpSpPr>
        <p:grpSpPr>
          <a:xfrm rot="18370776">
            <a:off x="3690058" y="2846139"/>
            <a:ext cx="2080226" cy="1013741"/>
            <a:chOff x="417991" y="1563487"/>
            <a:chExt cx="3066179" cy="1473664"/>
          </a:xfrm>
          <a:scene3d>
            <a:camera prst="orthographicFront"/>
            <a:lightRig rig="balanced" dir="t"/>
          </a:scene3d>
        </p:grpSpPr>
        <p:grpSp>
          <p:nvGrpSpPr>
            <p:cNvPr id="38" name="37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</p:grpSpPr>
          <p:sp>
            <p:nvSpPr>
              <p:cNvPr id="44" name="43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44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45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46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9" name="38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</p:grpSpPr>
          <p:sp>
            <p:nvSpPr>
              <p:cNvPr id="40" name="39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40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41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42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8" name="47 Grupo"/>
          <p:cNvGrpSpPr>
            <a:grpSpLocks noChangeAspect="1"/>
          </p:cNvGrpSpPr>
          <p:nvPr/>
        </p:nvGrpSpPr>
        <p:grpSpPr>
          <a:xfrm rot="18370776">
            <a:off x="4980815" y="2749371"/>
            <a:ext cx="2080226" cy="1013741"/>
            <a:chOff x="417991" y="1563487"/>
            <a:chExt cx="3066179" cy="1473664"/>
          </a:xfrm>
          <a:scene3d>
            <a:camera prst="orthographicFront"/>
            <a:lightRig rig="balanced" dir="t"/>
          </a:scene3d>
        </p:grpSpPr>
        <p:grpSp>
          <p:nvGrpSpPr>
            <p:cNvPr id="49" name="48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</p:grpSpPr>
          <p:sp>
            <p:nvSpPr>
              <p:cNvPr id="55" name="54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55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56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57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0" name="49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</p:grpSpPr>
          <p:sp>
            <p:nvSpPr>
              <p:cNvPr id="51" name="50 Onda"/>
              <p:cNvSpPr/>
              <p:nvPr/>
            </p:nvSpPr>
            <p:spPr>
              <a:xfrm>
                <a:off x="1043484" y="208219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51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52 Onda"/>
              <p:cNvSpPr/>
              <p:nvPr/>
            </p:nvSpPr>
            <p:spPr>
              <a:xfrm>
                <a:off x="1412829" y="1815793"/>
                <a:ext cx="914401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53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59" name="58 Grupo"/>
          <p:cNvGrpSpPr>
            <a:grpSpLocks noChangeAspect="1"/>
          </p:cNvGrpSpPr>
          <p:nvPr/>
        </p:nvGrpSpPr>
        <p:grpSpPr>
          <a:xfrm rot="18370776">
            <a:off x="6266398" y="2751960"/>
            <a:ext cx="2080226" cy="1013741"/>
            <a:chOff x="417991" y="1563487"/>
            <a:chExt cx="3066179" cy="1473664"/>
          </a:xfrm>
          <a:scene3d>
            <a:camera prst="orthographicFront"/>
            <a:lightRig rig="balanced" dir="t"/>
          </a:scene3d>
        </p:grpSpPr>
        <p:grpSp>
          <p:nvGrpSpPr>
            <p:cNvPr id="60" name="59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</p:grpSpPr>
          <p:sp>
            <p:nvSpPr>
              <p:cNvPr id="66" name="65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66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67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68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1" name="60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</p:grpSpPr>
          <p:sp>
            <p:nvSpPr>
              <p:cNvPr id="62" name="61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62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63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64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70" name="69 Grupo"/>
          <p:cNvGrpSpPr>
            <a:grpSpLocks noChangeAspect="1"/>
          </p:cNvGrpSpPr>
          <p:nvPr/>
        </p:nvGrpSpPr>
        <p:grpSpPr>
          <a:xfrm rot="18370776">
            <a:off x="7500061" y="2745002"/>
            <a:ext cx="2080226" cy="1013741"/>
            <a:chOff x="417991" y="1563487"/>
            <a:chExt cx="3066179" cy="1473664"/>
          </a:xfrm>
          <a:scene3d>
            <a:camera prst="orthographicFront"/>
            <a:lightRig rig="balanced" dir="t"/>
          </a:scene3d>
        </p:grpSpPr>
        <p:grpSp>
          <p:nvGrpSpPr>
            <p:cNvPr id="71" name="70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</p:grpSpPr>
          <p:sp>
            <p:nvSpPr>
              <p:cNvPr id="77" name="76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77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78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0" name="79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2" name="71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</p:grpSpPr>
          <p:sp>
            <p:nvSpPr>
              <p:cNvPr id="73" name="72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73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74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75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81" name="80 Imagen" descr="Diapositiva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81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3019" name="82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5 Imagen" descr="Diapositiva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0" y="0"/>
            <a:ext cx="7596188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6227763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5076825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3995738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0" y="0"/>
            <a:ext cx="2555875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dirty="0">
              <a:solidFill>
                <a:srgbClr val="FF0000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-176213" y="0"/>
            <a:ext cx="9324976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0" y="0"/>
            <a:ext cx="9144000" cy="5661025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rot="5400000" flipV="1">
            <a:off x="2317750" y="-2317750"/>
            <a:ext cx="4508500" cy="9144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Triángulo rectángulo"/>
          <p:cNvSpPr/>
          <p:nvPr/>
        </p:nvSpPr>
        <p:spPr>
          <a:xfrm rot="5400000" flipV="1">
            <a:off x="2785268" y="-2785268"/>
            <a:ext cx="3573463" cy="9144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Triángulo rectángulo"/>
          <p:cNvSpPr/>
          <p:nvPr/>
        </p:nvSpPr>
        <p:spPr>
          <a:xfrm rot="5400000" flipV="1">
            <a:off x="3217862" y="-3217862"/>
            <a:ext cx="2708275" cy="9144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Triángulo rectángulo"/>
          <p:cNvSpPr/>
          <p:nvPr/>
        </p:nvSpPr>
        <p:spPr>
          <a:xfrm rot="5400000" flipV="1">
            <a:off x="3577431" y="-3685381"/>
            <a:ext cx="1773238" cy="9144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4048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4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4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0" dur="4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xit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6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xit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9" dur="30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0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2" dur="29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8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968" y="0"/>
            <a:ext cx="603448" cy="1584176"/>
          </a:xfrm>
          <a:prstGeom prst="diamond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2724" y="764704"/>
            <a:ext cx="603448" cy="1584176"/>
          </a:xfrm>
          <a:prstGeom prst="diamond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2724" y="1584176"/>
            <a:ext cx="603448" cy="1584176"/>
          </a:xfrm>
          <a:prstGeom prst="diamond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6030" y="2348880"/>
            <a:ext cx="603448" cy="1584176"/>
          </a:xfrm>
          <a:prstGeom prst="diamond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6030" y="3168631"/>
            <a:ext cx="603448" cy="1584176"/>
          </a:xfrm>
          <a:prstGeom prst="diamond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6030" y="3911422"/>
            <a:ext cx="603448" cy="1584176"/>
          </a:xfrm>
          <a:prstGeom prst="diamond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6030" y="4703510"/>
            <a:ext cx="603448" cy="1584176"/>
          </a:xfrm>
          <a:prstGeom prst="diamond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6030" y="5273824"/>
            <a:ext cx="603448" cy="1584176"/>
          </a:xfrm>
          <a:prstGeom prst="diamond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86551">
            <a:off x="325629" y="78319"/>
            <a:ext cx="603448" cy="1584176"/>
          </a:xfrm>
          <a:prstGeom prst="diamond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86551">
            <a:off x="649157" y="727382"/>
            <a:ext cx="603448" cy="1584176"/>
          </a:xfrm>
          <a:prstGeom prst="diamond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86551">
            <a:off x="966117" y="1319578"/>
            <a:ext cx="603448" cy="1584176"/>
          </a:xfrm>
          <a:prstGeom prst="diamond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86551">
            <a:off x="1261215" y="1916532"/>
            <a:ext cx="603448" cy="1584176"/>
          </a:xfrm>
          <a:prstGeom prst="diamond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86551">
            <a:off x="1580337" y="2615724"/>
            <a:ext cx="603448" cy="1584176"/>
          </a:xfrm>
          <a:prstGeom prst="diamond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86551">
            <a:off x="1903865" y="3235493"/>
            <a:ext cx="603448" cy="1584176"/>
          </a:xfrm>
          <a:prstGeom prst="diamond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86551">
            <a:off x="2247348" y="3911423"/>
            <a:ext cx="603448" cy="1584176"/>
          </a:xfrm>
          <a:prstGeom prst="diamond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86551">
            <a:off x="2665382" y="4627172"/>
            <a:ext cx="603448" cy="1584176"/>
          </a:xfrm>
          <a:prstGeom prst="diamond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86551">
            <a:off x="3107092" y="5273823"/>
            <a:ext cx="603448" cy="1584176"/>
          </a:xfrm>
          <a:prstGeom prst="diamond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449" flipV="1">
            <a:off x="8214923" y="-78202"/>
            <a:ext cx="603448" cy="1584176"/>
          </a:xfrm>
          <a:prstGeom prst="diamond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449" flipV="1">
            <a:off x="7952538" y="476672"/>
            <a:ext cx="603448" cy="1584176"/>
          </a:xfrm>
          <a:prstGeom prst="diamond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449" flipV="1">
            <a:off x="7587569" y="1226024"/>
            <a:ext cx="603448" cy="1584176"/>
          </a:xfrm>
          <a:prstGeom prst="diamond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449" flipV="1">
            <a:off x="7232458" y="1916531"/>
            <a:ext cx="603448" cy="1584176"/>
          </a:xfrm>
          <a:prstGeom prst="diamond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449" flipV="1">
            <a:off x="6841845" y="2612385"/>
            <a:ext cx="603448" cy="1584176"/>
          </a:xfrm>
          <a:prstGeom prst="diamond">
            <a:avLst/>
          </a:prstGeom>
        </p:spPr>
      </p:pic>
      <p:pic>
        <p:nvPicPr>
          <p:cNvPr id="24" name="23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449" flipV="1">
            <a:off x="6386307" y="3266822"/>
            <a:ext cx="603448" cy="1584176"/>
          </a:xfrm>
          <a:prstGeom prst="diamond">
            <a:avLst/>
          </a:prstGeom>
        </p:spPr>
      </p:pic>
      <p:pic>
        <p:nvPicPr>
          <p:cNvPr id="25" name="24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449" flipV="1">
            <a:off x="6056127" y="3960719"/>
            <a:ext cx="603448" cy="1584176"/>
          </a:xfrm>
          <a:prstGeom prst="diamond">
            <a:avLst/>
          </a:prstGeom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449" flipV="1">
            <a:off x="5710435" y="4629810"/>
            <a:ext cx="603448" cy="1584176"/>
          </a:xfrm>
          <a:prstGeom prst="diamond">
            <a:avLst/>
          </a:prstGeom>
        </p:spPr>
      </p:pic>
      <p:pic>
        <p:nvPicPr>
          <p:cNvPr id="27" name="26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13449" flipV="1">
            <a:off x="5372020" y="5223005"/>
            <a:ext cx="603448" cy="1584176"/>
          </a:xfrm>
          <a:prstGeom prst="diamond">
            <a:avLst/>
          </a:prstGeom>
        </p:spPr>
      </p:pic>
      <p:pic>
        <p:nvPicPr>
          <p:cNvPr id="28" name="27 Imagen" descr="Diapositiva8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28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5086" name="29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Luna"/>
          <p:cNvSpPr/>
          <p:nvPr/>
        </p:nvSpPr>
        <p:spPr>
          <a:xfrm rot="5400000">
            <a:off x="5124771" y="4010624"/>
            <a:ext cx="2304256" cy="3409797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Luna"/>
          <p:cNvSpPr/>
          <p:nvPr/>
        </p:nvSpPr>
        <p:spPr>
          <a:xfrm rot="5400000">
            <a:off x="1646579" y="3272274"/>
            <a:ext cx="2376264" cy="3409797"/>
          </a:xfrm>
          <a:prstGeom prst="moon">
            <a:avLst>
              <a:gd name="adj" fmla="val 6903"/>
            </a:avLst>
          </a:prstGeom>
          <a:solidFill>
            <a:srgbClr val="807262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Luna"/>
          <p:cNvSpPr/>
          <p:nvPr/>
        </p:nvSpPr>
        <p:spPr>
          <a:xfrm rot="5400000">
            <a:off x="5057778" y="3272274"/>
            <a:ext cx="2376264" cy="3409797"/>
          </a:xfrm>
          <a:prstGeom prst="moon">
            <a:avLst>
              <a:gd name="adj" fmla="val 6903"/>
            </a:avLst>
          </a:prstGeom>
          <a:solidFill>
            <a:srgbClr val="807262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Luna"/>
          <p:cNvSpPr/>
          <p:nvPr/>
        </p:nvSpPr>
        <p:spPr>
          <a:xfrm rot="5400000">
            <a:off x="1714973" y="4032361"/>
            <a:ext cx="2304256" cy="3409797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 rot="5400000">
            <a:off x="5092380" y="2372173"/>
            <a:ext cx="2304256" cy="3409797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 rot="5400000">
            <a:off x="1714973" y="2444182"/>
            <a:ext cx="2304256" cy="3409797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 rot="5400000">
            <a:off x="5070580" y="1703949"/>
            <a:ext cx="2376264" cy="3409797"/>
          </a:xfrm>
          <a:prstGeom prst="moon">
            <a:avLst>
              <a:gd name="adj" fmla="val 6903"/>
            </a:avLst>
          </a:prstGeom>
          <a:solidFill>
            <a:srgbClr val="807262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Luna"/>
          <p:cNvSpPr/>
          <p:nvPr/>
        </p:nvSpPr>
        <p:spPr>
          <a:xfrm rot="5400000">
            <a:off x="1660782" y="1692101"/>
            <a:ext cx="2376264" cy="3409797"/>
          </a:xfrm>
          <a:prstGeom prst="moon">
            <a:avLst>
              <a:gd name="adj" fmla="val 6903"/>
            </a:avLst>
          </a:prstGeom>
          <a:solidFill>
            <a:srgbClr val="807262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 rot="5400000">
            <a:off x="5111918" y="1034234"/>
            <a:ext cx="2304256" cy="3409797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Luna"/>
          <p:cNvSpPr/>
          <p:nvPr/>
        </p:nvSpPr>
        <p:spPr>
          <a:xfrm rot="5400000">
            <a:off x="1702120" y="1034234"/>
            <a:ext cx="2304256" cy="3409797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Luna"/>
          <p:cNvSpPr/>
          <p:nvPr/>
        </p:nvSpPr>
        <p:spPr>
          <a:xfrm rot="5400000">
            <a:off x="5077045" y="503969"/>
            <a:ext cx="2376264" cy="3409797"/>
          </a:xfrm>
          <a:prstGeom prst="moon">
            <a:avLst>
              <a:gd name="adj" fmla="val 6903"/>
            </a:avLst>
          </a:prstGeom>
          <a:solidFill>
            <a:srgbClr val="807262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Luna"/>
          <p:cNvSpPr/>
          <p:nvPr/>
        </p:nvSpPr>
        <p:spPr>
          <a:xfrm rot="5400000">
            <a:off x="1709963" y="515817"/>
            <a:ext cx="2376264" cy="3409797"/>
          </a:xfrm>
          <a:prstGeom prst="moon">
            <a:avLst>
              <a:gd name="adj" fmla="val 6903"/>
            </a:avLst>
          </a:prstGeom>
          <a:solidFill>
            <a:srgbClr val="807262"/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Luna"/>
          <p:cNvSpPr/>
          <p:nvPr/>
        </p:nvSpPr>
        <p:spPr>
          <a:xfrm rot="5400000">
            <a:off x="5100901" y="-122536"/>
            <a:ext cx="2304256" cy="3409797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Luna"/>
          <p:cNvSpPr/>
          <p:nvPr/>
        </p:nvSpPr>
        <p:spPr>
          <a:xfrm rot="5400000">
            <a:off x="1744131" y="-122537"/>
            <a:ext cx="2304256" cy="3409797"/>
          </a:xfrm>
          <a:prstGeom prst="moon">
            <a:avLst>
              <a:gd name="adj" fmla="val 690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sx="1000" sy="1000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5016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6" name="15 Imagen" descr="Diapositiva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6126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6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6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4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6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6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6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7783" y="248607"/>
            <a:ext cx="1963401" cy="133410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9992" y="260648"/>
            <a:ext cx="1963401" cy="133410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18974" y="1400735"/>
            <a:ext cx="1963401" cy="1334106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591183" y="1412776"/>
            <a:ext cx="1963401" cy="133410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7782" y="2552863"/>
            <a:ext cx="1963401" cy="133410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9991" y="2564904"/>
            <a:ext cx="1963401" cy="133410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7783" y="3776999"/>
            <a:ext cx="1963401" cy="1334106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99992" y="3789040"/>
            <a:ext cx="1963401" cy="1334106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8953" y="5111105"/>
            <a:ext cx="1963401" cy="1334106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81162" y="5123146"/>
            <a:ext cx="1963401" cy="1334106"/>
          </a:xfrm>
          <a:prstGeom prst="rect">
            <a:avLst/>
          </a:prstGeom>
        </p:spPr>
      </p:pic>
      <p:pic>
        <p:nvPicPr>
          <p:cNvPr id="17" name="16 Imagen" descr="Diapositiva10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7118" name="18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7192" y="1073764"/>
            <a:ext cx="3168352" cy="4752528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403648" y="1073764"/>
            <a:ext cx="3168352" cy="475252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017850" y="2707917"/>
            <a:ext cx="3168352" cy="475252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001694" y="-523445"/>
            <a:ext cx="3168352" cy="4752528"/>
          </a:xfrm>
          <a:prstGeom prst="rect">
            <a:avLst/>
          </a:prstGeom>
        </p:spPr>
      </p:pic>
      <p:pic>
        <p:nvPicPr>
          <p:cNvPr id="8" name="7 Imagen" descr="Diapositiva1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8136" name="9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9743040">
            <a:off x="3015580" y="1254725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695524" flipH="1" flipV="1">
            <a:off x="5094626" y="1262413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9743040">
            <a:off x="2223493" y="1313531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9743040">
            <a:off x="1170195" y="1293411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9743040">
            <a:off x="105513" y="1293410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695524" flipH="1" flipV="1">
            <a:off x="6086494" y="1247037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695524" flipH="1" flipV="1">
            <a:off x="7009970" y="1287635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695524" flipH="1" flipV="1">
            <a:off x="8041316" y="1293411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9743040" flipH="1" flipV="1">
            <a:off x="5133560" y="2938662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9743040" flipH="1" flipV="1">
            <a:off x="6172673" y="2933762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9743040" flipH="1" flipV="1">
            <a:off x="7096149" y="2918777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9743040" flipH="1" flipV="1">
            <a:off x="8127496" y="2943684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293059">
            <a:off x="3178507" y="3096916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293059">
            <a:off x="2277306" y="3100896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7" name="16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293059">
            <a:off x="1360862" y="3061551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8" name="17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202" t="-7989"/>
          <a:stretch/>
        </p:blipFill>
        <p:spPr>
          <a:xfrm rot="1293059">
            <a:off x="261652" y="3061549"/>
            <a:ext cx="1008112" cy="2437194"/>
          </a:xfrm>
          <a:prstGeom prst="moon">
            <a:avLst>
              <a:gd name="adj" fmla="val 29380"/>
            </a:avLst>
          </a:prstGeom>
          <a:ln w="3175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07950"/>
          </a:sp3d>
        </p:spPr>
      </p:pic>
      <p:pic>
        <p:nvPicPr>
          <p:cNvPr id="19" name="18 Imagen" descr="Diapositiva12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19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9172" name="20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7" presetClass="entr" presetSubtype="1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752" y="476672"/>
            <a:ext cx="4248472" cy="5799501"/>
          </a:xfrm>
          <a:prstGeom prst="diamond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237218" y="214310"/>
            <a:ext cx="4464496" cy="6094391"/>
          </a:xfrm>
          <a:prstGeom prst="diamond">
            <a:avLst/>
          </a:prstGeom>
        </p:spPr>
      </p:pic>
      <p:pic>
        <p:nvPicPr>
          <p:cNvPr id="4" name="3 Imagen" descr="Diapositiva13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50182" name="6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5170488"/>
            <a:ext cx="1516063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4005263"/>
            <a:ext cx="1535112" cy="147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989138"/>
            <a:ext cx="1535113" cy="147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8" y="188913"/>
            <a:ext cx="1535112" cy="147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7563" y="2997200"/>
            <a:ext cx="1516062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5170488"/>
            <a:ext cx="1535113" cy="147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775" y="2997200"/>
            <a:ext cx="1535113" cy="147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" y="765175"/>
            <a:ext cx="1535113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5" y="4092575"/>
            <a:ext cx="151447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984375"/>
            <a:ext cx="151447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188" y="-171450"/>
            <a:ext cx="151606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113" y="1106488"/>
            <a:ext cx="1514475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Diapositiva14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51216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>
            <a:grpSpLocks/>
          </p:cNvGrpSpPr>
          <p:nvPr/>
        </p:nvGrpSpPr>
        <p:grpSpPr bwMode="auto">
          <a:xfrm>
            <a:off x="2339975" y="3141663"/>
            <a:ext cx="4392613" cy="3975100"/>
            <a:chOff x="395536" y="3645024"/>
            <a:chExt cx="3206165" cy="2901491"/>
          </a:xfrm>
        </p:grpSpPr>
        <p:pic>
          <p:nvPicPr>
            <p:cNvPr id="3" name="2 Imagen"/>
            <p:cNvPicPr>
              <a:picLocks noChangeAspect="1"/>
            </p:cNvPicPr>
            <p:nvPr/>
          </p:nvPicPr>
          <p:blipFill>
            <a:blip r:embed="rId2" cstate="email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5536" y="3645024"/>
              <a:ext cx="3206165" cy="2780347"/>
            </a:xfrm>
            <a:prstGeom prst="teardrop">
              <a:avLst/>
            </a:prstGeom>
          </p:spPr>
        </p:pic>
        <p:pic>
          <p:nvPicPr>
            <p:cNvPr id="4" name="3 Imagen"/>
            <p:cNvPicPr>
              <a:picLocks noChangeAspect="1"/>
            </p:cNvPicPr>
            <p:nvPr/>
          </p:nvPicPr>
          <p:blipFill>
            <a:blip r:embed="rId3" cstate="email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47833" y="4509120"/>
              <a:ext cx="1901569" cy="2037395"/>
            </a:xfrm>
            <a:prstGeom prst="rect">
              <a:avLst/>
            </a:prstGeom>
          </p:spPr>
        </p:pic>
      </p:grpSp>
      <p:grpSp>
        <p:nvGrpSpPr>
          <p:cNvPr id="5" name="4 Grupo"/>
          <p:cNvGrpSpPr>
            <a:grpSpLocks/>
          </p:cNvGrpSpPr>
          <p:nvPr/>
        </p:nvGrpSpPr>
        <p:grpSpPr bwMode="auto">
          <a:xfrm rot="5400000">
            <a:off x="458788" y="1347788"/>
            <a:ext cx="4391025" cy="3978275"/>
            <a:chOff x="395536" y="3645024"/>
            <a:chExt cx="3206165" cy="2902968"/>
          </a:xfrm>
        </p:grpSpPr>
        <p:pic>
          <p:nvPicPr>
            <p:cNvPr id="6" name="5 Imagen"/>
            <p:cNvPicPr>
              <a:picLocks noChangeAspect="1"/>
            </p:cNvPicPr>
            <p:nvPr/>
          </p:nvPicPr>
          <p:blipFill>
            <a:blip r:embed="rId2" cstate="email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5536" y="3645024"/>
              <a:ext cx="3206165" cy="2780347"/>
            </a:xfrm>
            <a:prstGeom prst="teardrop">
              <a:avLst/>
            </a:prstGeom>
          </p:spPr>
        </p:pic>
        <p:pic>
          <p:nvPicPr>
            <p:cNvPr id="7" name="6 Imagen"/>
            <p:cNvPicPr>
              <a:picLocks noChangeAspect="1"/>
            </p:cNvPicPr>
            <p:nvPr/>
          </p:nvPicPr>
          <p:blipFill>
            <a:blip r:embed="rId3" cstate="email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47834" y="4510597"/>
              <a:ext cx="1901569" cy="2037395"/>
            </a:xfrm>
            <a:prstGeom prst="rect">
              <a:avLst/>
            </a:prstGeom>
          </p:spPr>
        </p:pic>
      </p:grpSp>
      <p:grpSp>
        <p:nvGrpSpPr>
          <p:cNvPr id="8" name="7 Grupo"/>
          <p:cNvGrpSpPr>
            <a:grpSpLocks/>
          </p:cNvGrpSpPr>
          <p:nvPr/>
        </p:nvGrpSpPr>
        <p:grpSpPr bwMode="auto">
          <a:xfrm rot="-5400000">
            <a:off x="4290219" y="1327944"/>
            <a:ext cx="4392612" cy="3975100"/>
            <a:chOff x="395536" y="3645024"/>
            <a:chExt cx="3206165" cy="2901491"/>
          </a:xfrm>
        </p:grpSpPr>
        <p:pic>
          <p:nvPicPr>
            <p:cNvPr id="9" name="8 Imagen"/>
            <p:cNvPicPr>
              <a:picLocks noChangeAspect="1"/>
            </p:cNvPicPr>
            <p:nvPr/>
          </p:nvPicPr>
          <p:blipFill>
            <a:blip r:embed="rId2" cstate="email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5536" y="3645024"/>
              <a:ext cx="3206165" cy="2780347"/>
            </a:xfrm>
            <a:prstGeom prst="teardrop">
              <a:avLst/>
            </a:prstGeom>
          </p:spPr>
        </p:pic>
        <p:pic>
          <p:nvPicPr>
            <p:cNvPr id="10" name="9 Imagen"/>
            <p:cNvPicPr>
              <a:picLocks noChangeAspect="1"/>
            </p:cNvPicPr>
            <p:nvPr/>
          </p:nvPicPr>
          <p:blipFill>
            <a:blip r:embed="rId3" cstate="email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47833" y="4509120"/>
              <a:ext cx="1901569" cy="2037395"/>
            </a:xfrm>
            <a:prstGeom prst="rect">
              <a:avLst/>
            </a:prstGeom>
          </p:spPr>
        </p:pic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V="1">
            <a:off x="2361248" y="-143510"/>
            <a:ext cx="4389437" cy="397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 descr="Diapositiva15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52232" name="13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3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7" dur="3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39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2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813091" y="-300923"/>
            <a:ext cx="1731414" cy="2134477"/>
          </a:xfrm>
          <a:prstGeom prst="diamond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81043" y="2344890"/>
            <a:ext cx="1731414" cy="2134477"/>
          </a:xfrm>
          <a:prstGeom prst="diamond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13291" y="2363375"/>
            <a:ext cx="1731414" cy="2134477"/>
          </a:xfrm>
          <a:prstGeom prst="diamond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917547" y="2363373"/>
            <a:ext cx="1731414" cy="2134477"/>
          </a:xfrm>
          <a:prstGeom prst="diamond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169387" y="2323622"/>
            <a:ext cx="1731414" cy="2134477"/>
          </a:xfrm>
          <a:prstGeom prst="diamond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947568" y="203133"/>
            <a:ext cx="1731414" cy="2134477"/>
          </a:xfrm>
          <a:prstGeom prst="diamond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349596" y="726834"/>
            <a:ext cx="1731414" cy="2134477"/>
          </a:xfrm>
          <a:prstGeom prst="diamond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353832" y="3947549"/>
            <a:ext cx="1731414" cy="2134477"/>
          </a:xfrm>
          <a:prstGeom prst="diamond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099969" y="4523613"/>
            <a:ext cx="1731414" cy="2134477"/>
          </a:xfrm>
          <a:prstGeom prst="diamond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95563" y="4969421"/>
            <a:ext cx="1731414" cy="2134477"/>
          </a:xfrm>
          <a:prstGeom prst="diamond">
            <a:avLst/>
          </a:prstGeom>
        </p:spPr>
      </p:pic>
      <p:pic>
        <p:nvPicPr>
          <p:cNvPr id="12" name="11 Imagen" descr="Diapositiva16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53262" name="13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429000"/>
            <a:ext cx="1273324" cy="1273324"/>
          </a:xfrm>
          <a:prstGeom prst="diamond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688" y="3429000"/>
            <a:ext cx="1273324" cy="1273324"/>
          </a:xfrm>
          <a:prstGeom prst="diamond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848" y="3429000"/>
            <a:ext cx="1273324" cy="1273324"/>
          </a:xfrm>
          <a:prstGeom prst="diamond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429000"/>
            <a:ext cx="1273324" cy="1273324"/>
          </a:xfrm>
          <a:prstGeom prst="diamond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3429000"/>
            <a:ext cx="1273324" cy="1273324"/>
          </a:xfrm>
          <a:prstGeom prst="diamond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4328" y="3429000"/>
            <a:ext cx="1273324" cy="1273324"/>
          </a:xfrm>
          <a:prstGeom prst="diamond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519" y="2133210"/>
            <a:ext cx="1273324" cy="1273324"/>
          </a:xfrm>
          <a:prstGeom prst="diamond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4679" y="2133210"/>
            <a:ext cx="1273324" cy="1273324"/>
          </a:xfrm>
          <a:prstGeom prst="diamond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4839" y="2133210"/>
            <a:ext cx="1273324" cy="1273324"/>
          </a:xfrm>
          <a:prstGeom prst="diamond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4999" y="2133210"/>
            <a:ext cx="1273324" cy="1273324"/>
          </a:xfrm>
          <a:prstGeom prst="diamond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167" y="2133210"/>
            <a:ext cx="1273324" cy="1273324"/>
          </a:xfrm>
          <a:prstGeom prst="diamond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5319" y="2133210"/>
            <a:ext cx="1273324" cy="1273324"/>
          </a:xfrm>
          <a:prstGeom prst="diamond">
            <a:avLst/>
          </a:prstGeom>
        </p:spPr>
      </p:pic>
      <p:pic>
        <p:nvPicPr>
          <p:cNvPr id="14" name="13 Imagen" descr="Diapositiva17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54288" name="15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552351" y="183954"/>
            <a:ext cx="3688804" cy="1347391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693711" y="1028193"/>
            <a:ext cx="3688804" cy="134739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533269" y="1818081"/>
            <a:ext cx="3688804" cy="1347391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552352" y="2601829"/>
            <a:ext cx="3688804" cy="1347391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552352" y="3275524"/>
            <a:ext cx="3688804" cy="1347391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575626" y="3949220"/>
            <a:ext cx="3688804" cy="1347391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675799" y="4619548"/>
            <a:ext cx="3688804" cy="1347391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705101" y="5296612"/>
            <a:ext cx="3688804" cy="1347391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4708157" y="6000557"/>
            <a:ext cx="3688804" cy="1347391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1060881" y="-50427"/>
            <a:ext cx="3688804" cy="1347391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919521" y="793812"/>
            <a:ext cx="3688804" cy="1347391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1079963" y="1583700"/>
            <a:ext cx="3688804" cy="1347391"/>
          </a:xfrm>
          <a:prstGeom prst="rect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1060880" y="2367448"/>
            <a:ext cx="3688804" cy="1347391"/>
          </a:xfrm>
          <a:prstGeom prst="rect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1060880" y="3041143"/>
            <a:ext cx="3688804" cy="1347391"/>
          </a:xfrm>
          <a:prstGeom prst="rect">
            <a:avLst/>
          </a:prstGeom>
        </p:spPr>
      </p:pic>
      <p:pic>
        <p:nvPicPr>
          <p:cNvPr id="24" name="23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1037606" y="3714839"/>
            <a:ext cx="3688804" cy="1347391"/>
          </a:xfrm>
          <a:prstGeom prst="rect">
            <a:avLst/>
          </a:prstGeom>
        </p:spPr>
      </p:pic>
      <p:pic>
        <p:nvPicPr>
          <p:cNvPr id="25" name="24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937433" y="4385167"/>
            <a:ext cx="3688804" cy="1347391"/>
          </a:xfrm>
          <a:prstGeom prst="rect">
            <a:avLst/>
          </a:prstGeom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908131" y="5062231"/>
            <a:ext cx="3688804" cy="1347391"/>
          </a:xfrm>
          <a:prstGeom prst="rect">
            <a:avLst/>
          </a:prstGeom>
        </p:spPr>
      </p:pic>
      <p:pic>
        <p:nvPicPr>
          <p:cNvPr id="27" name="26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905075" y="5766176"/>
            <a:ext cx="3688804" cy="134739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27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55318" name="28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>
            <a:grpSpLocks/>
          </p:cNvGrpSpPr>
          <p:nvPr/>
        </p:nvGrpSpPr>
        <p:grpSpPr bwMode="auto">
          <a:xfrm>
            <a:off x="2484438" y="3257550"/>
            <a:ext cx="4151312" cy="3600450"/>
            <a:chOff x="2267744" y="3429000"/>
            <a:chExt cx="3206165" cy="2780347"/>
          </a:xfrm>
        </p:grpSpPr>
        <p:pic>
          <p:nvPicPr>
            <p:cNvPr id="3" name="2 Imagen"/>
            <p:cNvPicPr>
              <a:picLocks noChangeAspect="1"/>
            </p:cNvPicPr>
            <p:nvPr/>
          </p:nvPicPr>
          <p:blipFill>
            <a:blip r:embed="rId3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67744" y="3429000"/>
              <a:ext cx="3206165" cy="2780347"/>
            </a:xfrm>
            <a:prstGeom prst="teardrop">
              <a:avLst/>
            </a:prstGeom>
          </p:spPr>
        </p:pic>
        <p:pic>
          <p:nvPicPr>
            <p:cNvPr id="4" name="3 Imagen"/>
            <p:cNvPicPr>
              <a:picLocks noChangeAspect="1"/>
            </p:cNvPicPr>
            <p:nvPr/>
          </p:nvPicPr>
          <p:blipFill>
            <a:blip r:embed="rId4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83300" y="4551757"/>
              <a:ext cx="1375052" cy="1375052"/>
            </a:xfrm>
            <a:prstGeom prst="donut">
              <a:avLst/>
            </a:prstGeom>
          </p:spPr>
        </p:pic>
      </p:grpSp>
      <p:grpSp>
        <p:nvGrpSpPr>
          <p:cNvPr id="6" name="5 Grupo"/>
          <p:cNvGrpSpPr>
            <a:grpSpLocks/>
          </p:cNvGrpSpPr>
          <p:nvPr/>
        </p:nvGrpSpPr>
        <p:grpSpPr bwMode="auto">
          <a:xfrm flipV="1">
            <a:off x="2484438" y="31750"/>
            <a:ext cx="4151312" cy="3600450"/>
            <a:chOff x="2267744" y="3429000"/>
            <a:chExt cx="3206165" cy="2780347"/>
          </a:xfrm>
        </p:grpSpPr>
        <p:pic>
          <p:nvPicPr>
            <p:cNvPr id="7" name="6 Imagen"/>
            <p:cNvPicPr>
              <a:picLocks noChangeAspect="1"/>
            </p:cNvPicPr>
            <p:nvPr/>
          </p:nvPicPr>
          <p:blipFill>
            <a:blip r:embed="rId3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67744" y="3429000"/>
              <a:ext cx="3206165" cy="2780347"/>
            </a:xfrm>
            <a:prstGeom prst="teardrop">
              <a:avLst/>
            </a:prstGeom>
          </p:spPr>
        </p:pic>
        <p:pic>
          <p:nvPicPr>
            <p:cNvPr id="8" name="7 Imagen"/>
            <p:cNvPicPr>
              <a:picLocks noChangeAspect="1"/>
            </p:cNvPicPr>
            <p:nvPr/>
          </p:nvPicPr>
          <p:blipFill>
            <a:blip r:embed="rId4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83300" y="4551757"/>
              <a:ext cx="1375052" cy="1375052"/>
            </a:xfrm>
            <a:prstGeom prst="donut">
              <a:avLst/>
            </a:prstGeom>
          </p:spPr>
        </p:pic>
      </p:grpSp>
      <p:grpSp>
        <p:nvGrpSpPr>
          <p:cNvPr id="9" name="8 Grupo"/>
          <p:cNvGrpSpPr>
            <a:grpSpLocks/>
          </p:cNvGrpSpPr>
          <p:nvPr/>
        </p:nvGrpSpPr>
        <p:grpSpPr bwMode="auto">
          <a:xfrm rot="-5400000">
            <a:off x="4283075" y="1712913"/>
            <a:ext cx="4152900" cy="3600450"/>
            <a:chOff x="2267744" y="3429000"/>
            <a:chExt cx="3206165" cy="2780347"/>
          </a:xfrm>
        </p:grpSpPr>
        <p:pic>
          <p:nvPicPr>
            <p:cNvPr id="10" name="9 Imagen"/>
            <p:cNvPicPr>
              <a:picLocks noChangeAspect="1"/>
            </p:cNvPicPr>
            <p:nvPr/>
          </p:nvPicPr>
          <p:blipFill>
            <a:blip r:embed="rId3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67744" y="3429000"/>
              <a:ext cx="3206165" cy="2780347"/>
            </a:xfrm>
            <a:prstGeom prst="teardrop">
              <a:avLst/>
            </a:prstGeom>
          </p:spPr>
        </p:pic>
        <p:pic>
          <p:nvPicPr>
            <p:cNvPr id="11" name="10 Imagen"/>
            <p:cNvPicPr>
              <a:picLocks noChangeAspect="1"/>
            </p:cNvPicPr>
            <p:nvPr/>
          </p:nvPicPr>
          <p:blipFill>
            <a:blip r:embed="rId4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83300" y="4551757"/>
              <a:ext cx="1375052" cy="1375052"/>
            </a:xfrm>
            <a:prstGeom prst="donut">
              <a:avLst/>
            </a:prstGeom>
          </p:spPr>
        </p:pic>
      </p:grpSp>
      <p:grpSp>
        <p:nvGrpSpPr>
          <p:cNvPr id="12" name="11 Grupo"/>
          <p:cNvGrpSpPr>
            <a:grpSpLocks/>
          </p:cNvGrpSpPr>
          <p:nvPr/>
        </p:nvGrpSpPr>
        <p:grpSpPr bwMode="auto">
          <a:xfrm rot="5400000">
            <a:off x="638969" y="1705769"/>
            <a:ext cx="4151312" cy="3600450"/>
            <a:chOff x="2267744" y="3429000"/>
            <a:chExt cx="3206165" cy="2780347"/>
          </a:xfrm>
        </p:grpSpPr>
        <p:pic>
          <p:nvPicPr>
            <p:cNvPr id="13" name="12 Imagen"/>
            <p:cNvPicPr>
              <a:picLocks noChangeAspect="1"/>
            </p:cNvPicPr>
            <p:nvPr/>
          </p:nvPicPr>
          <p:blipFill>
            <a:blip r:embed="rId3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67744" y="3429000"/>
              <a:ext cx="3206165" cy="2780347"/>
            </a:xfrm>
            <a:prstGeom prst="teardrop">
              <a:avLst/>
            </a:prstGeom>
          </p:spPr>
        </p:pic>
        <p:pic>
          <p:nvPicPr>
            <p:cNvPr id="14" name="13 Imagen"/>
            <p:cNvPicPr>
              <a:picLocks noChangeAspect="1"/>
            </p:cNvPicPr>
            <p:nvPr/>
          </p:nvPicPr>
          <p:blipFill>
            <a:blip r:embed="rId4" cstate="email">
              <a:lum bright="70000" contrast="-7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183300" y="4551757"/>
              <a:ext cx="1375052" cy="1375052"/>
            </a:xfrm>
            <a:prstGeom prst="donut">
              <a:avLst/>
            </a:prstGeom>
          </p:spPr>
        </p:pic>
      </p:grpSp>
      <p:pic>
        <p:nvPicPr>
          <p:cNvPr id="15" name="14 Imagen" descr="Diapositiva19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57352" name="16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2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1566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>
            <a:grpSpLocks/>
          </p:cNvGrpSpPr>
          <p:nvPr/>
        </p:nvGrpSpPr>
        <p:grpSpPr bwMode="auto">
          <a:xfrm>
            <a:off x="1187450" y="150813"/>
            <a:ext cx="2444750" cy="2192337"/>
            <a:chOff x="1695317" y="2133702"/>
            <a:chExt cx="2926270" cy="2406234"/>
          </a:xfrm>
        </p:grpSpPr>
        <p:pic>
          <p:nvPicPr>
            <p:cNvPr id="3" name="2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4" name="3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grpSp>
        <p:nvGrpSpPr>
          <p:cNvPr id="5" name="4 Grupo"/>
          <p:cNvGrpSpPr>
            <a:grpSpLocks/>
          </p:cNvGrpSpPr>
          <p:nvPr/>
        </p:nvGrpSpPr>
        <p:grpSpPr bwMode="auto">
          <a:xfrm>
            <a:off x="1187450" y="1141413"/>
            <a:ext cx="2444750" cy="2192337"/>
            <a:chOff x="1695317" y="2133702"/>
            <a:chExt cx="2926270" cy="2406234"/>
          </a:xfrm>
        </p:grpSpPr>
        <p:pic>
          <p:nvPicPr>
            <p:cNvPr id="6" name="5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7" name="6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grpSp>
        <p:nvGrpSpPr>
          <p:cNvPr id="8" name="7 Grupo"/>
          <p:cNvGrpSpPr>
            <a:grpSpLocks/>
          </p:cNvGrpSpPr>
          <p:nvPr/>
        </p:nvGrpSpPr>
        <p:grpSpPr bwMode="auto">
          <a:xfrm>
            <a:off x="1130300" y="2251075"/>
            <a:ext cx="2444750" cy="2190750"/>
            <a:chOff x="1695317" y="2133702"/>
            <a:chExt cx="2926270" cy="2406234"/>
          </a:xfrm>
        </p:grpSpPr>
        <p:pic>
          <p:nvPicPr>
            <p:cNvPr id="9" name="8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10" name="9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grpSp>
        <p:nvGrpSpPr>
          <p:cNvPr id="11" name="10 Grupo"/>
          <p:cNvGrpSpPr>
            <a:grpSpLocks/>
          </p:cNvGrpSpPr>
          <p:nvPr/>
        </p:nvGrpSpPr>
        <p:grpSpPr bwMode="auto">
          <a:xfrm>
            <a:off x="1104900" y="3416300"/>
            <a:ext cx="2444750" cy="2190750"/>
            <a:chOff x="1695317" y="2133702"/>
            <a:chExt cx="2926270" cy="2406234"/>
          </a:xfrm>
        </p:grpSpPr>
        <p:pic>
          <p:nvPicPr>
            <p:cNvPr id="12" name="11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13" name="12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grpSp>
        <p:nvGrpSpPr>
          <p:cNvPr id="14" name="13 Grupo"/>
          <p:cNvGrpSpPr>
            <a:grpSpLocks/>
          </p:cNvGrpSpPr>
          <p:nvPr/>
        </p:nvGrpSpPr>
        <p:grpSpPr bwMode="auto">
          <a:xfrm>
            <a:off x="1076325" y="4511675"/>
            <a:ext cx="2444750" cy="2190750"/>
            <a:chOff x="1695317" y="2133702"/>
            <a:chExt cx="2926270" cy="2406234"/>
          </a:xfrm>
        </p:grpSpPr>
        <p:pic>
          <p:nvPicPr>
            <p:cNvPr id="15" name="14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16" name="15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grpSp>
        <p:nvGrpSpPr>
          <p:cNvPr id="17" name="16 Grupo"/>
          <p:cNvGrpSpPr>
            <a:grpSpLocks/>
          </p:cNvGrpSpPr>
          <p:nvPr/>
        </p:nvGrpSpPr>
        <p:grpSpPr bwMode="auto">
          <a:xfrm>
            <a:off x="5508625" y="212725"/>
            <a:ext cx="2444750" cy="2190750"/>
            <a:chOff x="1695317" y="2133702"/>
            <a:chExt cx="2926270" cy="2406234"/>
          </a:xfrm>
        </p:grpSpPr>
        <p:pic>
          <p:nvPicPr>
            <p:cNvPr id="18" name="17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19" name="18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grpSp>
        <p:nvGrpSpPr>
          <p:cNvPr id="20" name="19 Grupo"/>
          <p:cNvGrpSpPr>
            <a:grpSpLocks/>
          </p:cNvGrpSpPr>
          <p:nvPr/>
        </p:nvGrpSpPr>
        <p:grpSpPr bwMode="auto">
          <a:xfrm>
            <a:off x="5508625" y="1203325"/>
            <a:ext cx="2444750" cy="2190750"/>
            <a:chOff x="1695317" y="2133702"/>
            <a:chExt cx="2926270" cy="2406234"/>
          </a:xfrm>
        </p:grpSpPr>
        <p:pic>
          <p:nvPicPr>
            <p:cNvPr id="21" name="20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22" name="21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grpSp>
        <p:nvGrpSpPr>
          <p:cNvPr id="23" name="22 Grupo"/>
          <p:cNvGrpSpPr>
            <a:grpSpLocks/>
          </p:cNvGrpSpPr>
          <p:nvPr/>
        </p:nvGrpSpPr>
        <p:grpSpPr bwMode="auto">
          <a:xfrm>
            <a:off x="5451475" y="2311400"/>
            <a:ext cx="2444750" cy="2190750"/>
            <a:chOff x="1695317" y="2133702"/>
            <a:chExt cx="2926270" cy="2406234"/>
          </a:xfrm>
        </p:grpSpPr>
        <p:pic>
          <p:nvPicPr>
            <p:cNvPr id="24" name="23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25" name="24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grpSp>
        <p:nvGrpSpPr>
          <p:cNvPr id="26" name="25 Grupo"/>
          <p:cNvGrpSpPr>
            <a:grpSpLocks/>
          </p:cNvGrpSpPr>
          <p:nvPr/>
        </p:nvGrpSpPr>
        <p:grpSpPr bwMode="auto">
          <a:xfrm>
            <a:off x="5426075" y="3476625"/>
            <a:ext cx="2444750" cy="2190750"/>
            <a:chOff x="1695317" y="2133702"/>
            <a:chExt cx="2926270" cy="2406234"/>
          </a:xfrm>
        </p:grpSpPr>
        <p:pic>
          <p:nvPicPr>
            <p:cNvPr id="27" name="26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28" name="27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grpSp>
        <p:nvGrpSpPr>
          <p:cNvPr id="29" name="28 Grupo"/>
          <p:cNvGrpSpPr>
            <a:grpSpLocks/>
          </p:cNvGrpSpPr>
          <p:nvPr/>
        </p:nvGrpSpPr>
        <p:grpSpPr bwMode="auto">
          <a:xfrm>
            <a:off x="5397500" y="4572000"/>
            <a:ext cx="2444750" cy="2192338"/>
            <a:chOff x="1695317" y="2133702"/>
            <a:chExt cx="2926270" cy="2406234"/>
          </a:xfrm>
        </p:grpSpPr>
        <p:pic>
          <p:nvPicPr>
            <p:cNvPr id="30" name="29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63688" y="2133702"/>
              <a:ext cx="2857899" cy="2191056"/>
            </a:xfrm>
            <a:prstGeom prst="flowChartDecision">
              <a:avLst/>
            </a:prstGeom>
          </p:spPr>
        </p:pic>
        <p:pic>
          <p:nvPicPr>
            <p:cNvPr id="31" name="30 Imagen"/>
            <p:cNvPicPr>
              <a:picLocks noChangeAspect="1"/>
            </p:cNvPicPr>
            <p:nvPr/>
          </p:nvPicPr>
          <p:blipFill>
            <a:blip r:embed="rId2" cstate="email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0800000">
              <a:off x="1695317" y="2348880"/>
              <a:ext cx="2857899" cy="2191056"/>
            </a:xfrm>
            <a:prstGeom prst="flowChartDecision">
              <a:avLst/>
            </a:prstGeom>
          </p:spPr>
        </p:pic>
      </p:grpSp>
      <p:pic>
        <p:nvPicPr>
          <p:cNvPr id="32" name="31 Imagen" descr="Diapositiva20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32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59406" name="33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7664" y="1067238"/>
            <a:ext cx="1731414" cy="2134477"/>
          </a:xfrm>
          <a:prstGeom prst="diamond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7664" y="2276872"/>
            <a:ext cx="1731414" cy="2134477"/>
          </a:xfrm>
          <a:prstGeom prst="diamond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7664" y="3429000"/>
            <a:ext cx="1731414" cy="2134477"/>
          </a:xfrm>
          <a:prstGeom prst="diamond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7664" y="4663878"/>
            <a:ext cx="1731414" cy="2134477"/>
          </a:xfrm>
          <a:prstGeom prst="diamond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7664" y="-1"/>
            <a:ext cx="1731414" cy="2134477"/>
          </a:xfrm>
          <a:prstGeom prst="diamond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68144" y="1041342"/>
            <a:ext cx="1731414" cy="2134477"/>
          </a:xfrm>
          <a:prstGeom prst="diamond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68144" y="2250976"/>
            <a:ext cx="1731414" cy="2134477"/>
          </a:xfrm>
          <a:prstGeom prst="diamond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68144" y="3403104"/>
            <a:ext cx="1731414" cy="2134477"/>
          </a:xfrm>
          <a:prstGeom prst="diamond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68144" y="4637982"/>
            <a:ext cx="1731414" cy="2134477"/>
          </a:xfrm>
          <a:prstGeom prst="diamond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68144" y="-25897"/>
            <a:ext cx="1731414" cy="2134477"/>
          </a:xfrm>
          <a:prstGeom prst="diamond">
            <a:avLst/>
          </a:prstGeom>
        </p:spPr>
      </p:pic>
      <p:pic>
        <p:nvPicPr>
          <p:cNvPr id="17" name="16 Imagen" descr="Diapositiva2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0430" name="18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1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4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704" y="-21312"/>
            <a:ext cx="2857899" cy="2191056"/>
          </a:xfrm>
          <a:prstGeom prst="triangle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68" y="692696"/>
            <a:ext cx="2857899" cy="2191056"/>
          </a:xfrm>
          <a:prstGeom prst="triangle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68" y="1556792"/>
            <a:ext cx="2857899" cy="2191056"/>
          </a:xfrm>
          <a:prstGeom prst="triangle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888" y="2338600"/>
            <a:ext cx="2857899" cy="2191056"/>
          </a:xfrm>
          <a:prstGeom prst="triangle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888" y="3212976"/>
            <a:ext cx="2857899" cy="2191056"/>
          </a:xfrm>
          <a:prstGeom prst="triangle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703" y="3933056"/>
            <a:ext cx="2857899" cy="2191056"/>
          </a:xfrm>
          <a:prstGeom prst="triangle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96" y="4554064"/>
            <a:ext cx="2857899" cy="2191056"/>
          </a:xfrm>
          <a:prstGeom prst="triangle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9976" y="71240"/>
            <a:ext cx="2857899" cy="2191056"/>
          </a:xfrm>
          <a:prstGeom prst="triangle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2640" y="785248"/>
            <a:ext cx="2857899" cy="2191056"/>
          </a:xfrm>
          <a:prstGeom prst="triangle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2640" y="1649344"/>
            <a:ext cx="2857899" cy="2191056"/>
          </a:xfrm>
          <a:prstGeom prst="triangle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160" y="2431152"/>
            <a:ext cx="2857899" cy="2191056"/>
          </a:xfrm>
          <a:prstGeom prst="triangle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160" y="3305528"/>
            <a:ext cx="2857899" cy="2191056"/>
          </a:xfrm>
          <a:prstGeom prst="triangle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9975" y="4025608"/>
            <a:ext cx="2857899" cy="2191056"/>
          </a:xfrm>
          <a:prstGeom prst="triangle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7968" y="4646616"/>
            <a:ext cx="2857899" cy="2191056"/>
          </a:xfrm>
          <a:prstGeom prst="triangle">
            <a:avLst/>
          </a:prstGeom>
        </p:spPr>
      </p:pic>
      <p:pic>
        <p:nvPicPr>
          <p:cNvPr id="16" name="15 Imagen" descr="Diapositiva22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1458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237724" y="2108128"/>
            <a:ext cx="1047561" cy="1113467"/>
          </a:xfrm>
          <a:prstGeom prst="frame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993300" y="2144074"/>
            <a:ext cx="1047561" cy="1113467"/>
          </a:xfrm>
          <a:prstGeom prst="frame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1839907" y="2187753"/>
            <a:ext cx="1047561" cy="1113467"/>
          </a:xfrm>
          <a:prstGeom prst="frame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2645311" y="2162883"/>
            <a:ext cx="1004138" cy="1067312"/>
          </a:xfrm>
          <a:prstGeom prst="frame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3353540" y="2159814"/>
            <a:ext cx="1047561" cy="1113467"/>
          </a:xfrm>
          <a:prstGeom prst="frame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4144518" y="2138628"/>
            <a:ext cx="1047561" cy="1113467"/>
          </a:xfrm>
          <a:prstGeom prst="frame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4876551" y="2102572"/>
            <a:ext cx="1047561" cy="1113467"/>
          </a:xfrm>
          <a:prstGeom prst="frame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5745829" y="2152165"/>
            <a:ext cx="1047561" cy="1113467"/>
          </a:xfrm>
          <a:prstGeom prst="frame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6507335" y="2102571"/>
            <a:ext cx="1047561" cy="1113467"/>
          </a:xfrm>
          <a:prstGeom prst="frame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7268838" y="2181001"/>
            <a:ext cx="1047561" cy="1113467"/>
          </a:xfrm>
          <a:prstGeom prst="frame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8007083" y="2180999"/>
            <a:ext cx="1047561" cy="1113467"/>
          </a:xfrm>
          <a:prstGeom prst="frame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170896" y="3636400"/>
            <a:ext cx="1047561" cy="1113467"/>
          </a:xfrm>
          <a:prstGeom prst="frame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926472" y="3672346"/>
            <a:ext cx="1047561" cy="1113467"/>
          </a:xfrm>
          <a:prstGeom prst="frame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1773079" y="3716025"/>
            <a:ext cx="1047561" cy="1113467"/>
          </a:xfrm>
          <a:prstGeom prst="frame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3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2578483" y="3691155"/>
            <a:ext cx="1004138" cy="1067312"/>
          </a:xfrm>
          <a:prstGeom prst="frame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3286712" y="3688086"/>
            <a:ext cx="1047561" cy="1113467"/>
          </a:xfrm>
          <a:prstGeom prst="frame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4077690" y="3666900"/>
            <a:ext cx="1047561" cy="1113467"/>
          </a:xfrm>
          <a:prstGeom prst="frame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4809723" y="3630844"/>
            <a:ext cx="1047561" cy="1113467"/>
          </a:xfrm>
          <a:prstGeom prst="frame">
            <a:avLst/>
          </a:prstGeom>
        </p:spPr>
      </p:pic>
      <p:pic>
        <p:nvPicPr>
          <p:cNvPr id="24" name="23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5679001" y="3680437"/>
            <a:ext cx="1047561" cy="1113467"/>
          </a:xfrm>
          <a:prstGeom prst="frame">
            <a:avLst/>
          </a:prstGeom>
        </p:spPr>
      </p:pic>
      <p:pic>
        <p:nvPicPr>
          <p:cNvPr id="25" name="24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6440507" y="3630843"/>
            <a:ext cx="1047561" cy="1113467"/>
          </a:xfrm>
          <a:prstGeom prst="frame">
            <a:avLst/>
          </a:prstGeom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7202010" y="3709273"/>
            <a:ext cx="1047561" cy="1113467"/>
          </a:xfrm>
          <a:prstGeom prst="frame">
            <a:avLst/>
          </a:prstGeom>
        </p:spPr>
      </p:pic>
      <p:pic>
        <p:nvPicPr>
          <p:cNvPr id="27" name="26 Imagen"/>
          <p:cNvPicPr>
            <a:picLocks noChangeAspect="1"/>
          </p:cNvPicPr>
          <p:nvPr/>
        </p:nvPicPr>
        <p:blipFill>
          <a:blip r:embed="rId2" cstate="email">
            <a:duotone>
              <a:srgbClr val="F7964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176">
            <a:off x="7940255" y="3709271"/>
            <a:ext cx="1047561" cy="1113467"/>
          </a:xfrm>
          <a:prstGeom prst="frame">
            <a:avLst/>
          </a:prstGeom>
        </p:spPr>
      </p:pic>
      <p:pic>
        <p:nvPicPr>
          <p:cNvPr id="28" name="27 Imagen" descr="Diapositiva23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28 Imagen" descr="Diapositiva23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29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2491" name="30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7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7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atos"/>
          <p:cNvSpPr/>
          <p:nvPr/>
        </p:nvSpPr>
        <p:spPr>
          <a:xfrm rot="16156029">
            <a:off x="4350276" y="2099502"/>
            <a:ext cx="440996" cy="913665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3 Datos"/>
          <p:cNvSpPr/>
          <p:nvPr/>
        </p:nvSpPr>
        <p:spPr>
          <a:xfrm rot="16156029">
            <a:off x="4315169" y="2323390"/>
            <a:ext cx="440996" cy="7853381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3 Datos"/>
          <p:cNvSpPr/>
          <p:nvPr/>
        </p:nvSpPr>
        <p:spPr>
          <a:xfrm rot="16156029">
            <a:off x="4314932" y="2439717"/>
            <a:ext cx="440996" cy="6697338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3 Datos"/>
          <p:cNvSpPr/>
          <p:nvPr/>
        </p:nvSpPr>
        <p:spPr>
          <a:xfrm rot="16156029">
            <a:off x="4314974" y="2446744"/>
            <a:ext cx="440996" cy="56892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3 Datos"/>
          <p:cNvSpPr/>
          <p:nvPr/>
        </p:nvSpPr>
        <p:spPr>
          <a:xfrm rot="16156029">
            <a:off x="4351534" y="2407356"/>
            <a:ext cx="440996" cy="4752145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3 Datos"/>
          <p:cNvSpPr/>
          <p:nvPr/>
        </p:nvSpPr>
        <p:spPr>
          <a:xfrm rot="16156029">
            <a:off x="4351531" y="2267152"/>
            <a:ext cx="440996" cy="403213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3 Datos"/>
          <p:cNvSpPr/>
          <p:nvPr/>
        </p:nvSpPr>
        <p:spPr>
          <a:xfrm rot="16156029">
            <a:off x="4315054" y="2098652"/>
            <a:ext cx="440996" cy="338499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3 Datos"/>
          <p:cNvSpPr/>
          <p:nvPr/>
        </p:nvSpPr>
        <p:spPr>
          <a:xfrm rot="5443971" flipV="1">
            <a:off x="4355173" y="-4347831"/>
            <a:ext cx="440996" cy="913665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3 Datos"/>
          <p:cNvSpPr/>
          <p:nvPr/>
        </p:nvSpPr>
        <p:spPr>
          <a:xfrm rot="5443971" flipV="1">
            <a:off x="4320066" y="-3288441"/>
            <a:ext cx="440996" cy="7853381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3 Datos"/>
          <p:cNvSpPr/>
          <p:nvPr/>
        </p:nvSpPr>
        <p:spPr>
          <a:xfrm rot="5443971" flipV="1">
            <a:off x="4319829" y="-2248725"/>
            <a:ext cx="440996" cy="6697338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3 Datos"/>
          <p:cNvSpPr/>
          <p:nvPr/>
        </p:nvSpPr>
        <p:spPr>
          <a:xfrm rot="5443971" flipV="1">
            <a:off x="4319871" y="-1247627"/>
            <a:ext cx="440996" cy="5689213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3 Datos"/>
          <p:cNvSpPr/>
          <p:nvPr/>
        </p:nvSpPr>
        <p:spPr>
          <a:xfrm rot="5443971" flipV="1">
            <a:off x="4356431" y="-271171"/>
            <a:ext cx="440996" cy="4752145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3 Datos"/>
          <p:cNvSpPr/>
          <p:nvPr/>
        </p:nvSpPr>
        <p:spPr>
          <a:xfrm rot="5443971" flipV="1">
            <a:off x="4356428" y="589039"/>
            <a:ext cx="440996" cy="403213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3 Datos"/>
          <p:cNvSpPr/>
          <p:nvPr/>
        </p:nvSpPr>
        <p:spPr>
          <a:xfrm rot="5443971" flipV="1">
            <a:off x="4319951" y="1404679"/>
            <a:ext cx="440996" cy="3384999"/>
          </a:xfrm>
          <a:custGeom>
            <a:avLst/>
            <a:gdLst>
              <a:gd name="connsiteX0" fmla="*/ 0 w 10000"/>
              <a:gd name="connsiteY0" fmla="*/ 10000 h 10000"/>
              <a:gd name="connsiteX1" fmla="*/ 2000 w 10000"/>
              <a:gd name="connsiteY1" fmla="*/ 0 h 10000"/>
              <a:gd name="connsiteX2" fmla="*/ 10000 w 10000"/>
              <a:gd name="connsiteY2" fmla="*/ 0 h 10000"/>
              <a:gd name="connsiteX3" fmla="*/ 8000 w 10000"/>
              <a:gd name="connsiteY3" fmla="*/ 10000 h 10000"/>
              <a:gd name="connsiteX4" fmla="*/ 0 w 10000"/>
              <a:gd name="connsiteY4" fmla="*/ 10000 h 10000"/>
              <a:gd name="connsiteX0" fmla="*/ 0 w 9460"/>
              <a:gd name="connsiteY0" fmla="*/ 10000 h 10000"/>
              <a:gd name="connsiteX1" fmla="*/ 2000 w 9460"/>
              <a:gd name="connsiteY1" fmla="*/ 0 h 10000"/>
              <a:gd name="connsiteX2" fmla="*/ 9460 w 9460"/>
              <a:gd name="connsiteY2" fmla="*/ 541 h 10000"/>
              <a:gd name="connsiteX3" fmla="*/ 8000 w 9460"/>
              <a:gd name="connsiteY3" fmla="*/ 10000 h 10000"/>
              <a:gd name="connsiteX4" fmla="*/ 0 w 946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38 w 10000"/>
              <a:gd name="connsiteY3" fmla="*/ 9657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765 w 10000"/>
              <a:gd name="connsiteY3" fmla="*/ 955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64 w 10000"/>
              <a:gd name="connsiteY3" fmla="*/ 9526 h 10000"/>
              <a:gd name="connsiteX4" fmla="*/ 0 w 10000"/>
              <a:gd name="connsiteY4" fmla="*/ 10000 h 10000"/>
              <a:gd name="connsiteX0" fmla="*/ 0 w 10000"/>
              <a:gd name="connsiteY0" fmla="*/ 10000 h 10000"/>
              <a:gd name="connsiteX1" fmla="*/ 2114 w 10000"/>
              <a:gd name="connsiteY1" fmla="*/ 0 h 10000"/>
              <a:gd name="connsiteX2" fmla="*/ 10000 w 10000"/>
              <a:gd name="connsiteY2" fmla="*/ 541 h 10000"/>
              <a:gd name="connsiteX3" fmla="*/ 8591 w 10000"/>
              <a:gd name="connsiteY3" fmla="*/ 9425 h 10000"/>
              <a:gd name="connsiteX4" fmla="*/ 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0" y="10000"/>
                </a:moveTo>
                <a:lnTo>
                  <a:pt x="2114" y="0"/>
                </a:lnTo>
                <a:lnTo>
                  <a:pt x="10000" y="541"/>
                </a:lnTo>
                <a:lnTo>
                  <a:pt x="8591" y="9425"/>
                </a:lnTo>
                <a:lnTo>
                  <a:pt x="0" y="100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302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0" name="19 Imagen" descr="Diapositiva24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 descr="Diapositiva24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1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3535" name="22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2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1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4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0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0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3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6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29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2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5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8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5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7" presetClass="entr" presetSubtype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17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5540" name="3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-71438"/>
            <a:ext cx="2365375" cy="348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0"/>
            <a:ext cx="2363787" cy="348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877888"/>
            <a:ext cx="2365375" cy="348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949325"/>
            <a:ext cx="2363787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822450"/>
            <a:ext cx="2365375" cy="348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95475"/>
            <a:ext cx="2363787" cy="348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888" y="2705100"/>
            <a:ext cx="2365375" cy="348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213" y="2776538"/>
            <a:ext cx="2365375" cy="348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570288"/>
            <a:ext cx="2365375" cy="348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3643313"/>
            <a:ext cx="2363787" cy="348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Diapositiva26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6574" name="13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575390" y="-513757"/>
            <a:ext cx="1000125" cy="2980981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2558148" y="-513756"/>
            <a:ext cx="1000125" cy="2980981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5539129" y="782388"/>
            <a:ext cx="1000125" cy="298098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534846" y="841673"/>
            <a:ext cx="1000125" cy="2980981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5611651" y="3014635"/>
            <a:ext cx="1000125" cy="2980981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2594409" y="3014636"/>
            <a:ext cx="1000125" cy="298098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 flipH="1">
            <a:off x="5575390" y="4310780"/>
            <a:ext cx="1000125" cy="2980981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571107" y="4370065"/>
            <a:ext cx="1000125" cy="2980981"/>
          </a:xfrm>
          <a:prstGeom prst="rect">
            <a:avLst/>
          </a:prstGeom>
        </p:spPr>
      </p:pic>
      <p:pic>
        <p:nvPicPr>
          <p:cNvPr id="10" name="9 Imagen" descr="Diapositiva27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7596" name="11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4" presetClass="entr" presetSubtype="5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1700808"/>
            <a:ext cx="3384376" cy="172603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56574" y="1700808"/>
            <a:ext cx="3384376" cy="172603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1203050" y="3426840"/>
            <a:ext cx="3384376" cy="172603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4572000" y="3426840"/>
            <a:ext cx="3384376" cy="1726032"/>
          </a:xfrm>
          <a:prstGeom prst="rect">
            <a:avLst/>
          </a:prstGeom>
        </p:spPr>
      </p:pic>
      <p:pic>
        <p:nvPicPr>
          <p:cNvPr id="6" name="5 Imagen" descr="Diapositiva28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8616" name="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64311" flipH="1">
            <a:off x="1070675" y="1749982"/>
            <a:ext cx="3650310" cy="1231099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35689">
            <a:off x="4506349" y="1749983"/>
            <a:ext cx="3650310" cy="123109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35689" flipH="1" flipV="1">
            <a:off x="1070674" y="3943524"/>
            <a:ext cx="3650310" cy="123109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64311" flipV="1">
            <a:off x="4506348" y="3943525"/>
            <a:ext cx="3650310" cy="1231099"/>
          </a:xfrm>
          <a:prstGeom prst="rect">
            <a:avLst/>
          </a:prstGeom>
        </p:spPr>
      </p:pic>
      <p:pic>
        <p:nvPicPr>
          <p:cNvPr id="6" name="5 Imagen" descr="Diapositiva29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9640" name="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4584D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3298" y="5791648"/>
            <a:ext cx="3606064" cy="1028655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201" y="4869160"/>
            <a:ext cx="3606064" cy="1028655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3863" y="2924944"/>
            <a:ext cx="3606064" cy="1028655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4584D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2200" y="3849584"/>
            <a:ext cx="3606064" cy="1028655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4584D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7739" y="1988840"/>
            <a:ext cx="3606064" cy="102865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7739" y="1018001"/>
            <a:ext cx="3606064" cy="1028655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4584D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3298" y="116632"/>
            <a:ext cx="3606064" cy="102865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4584D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98090" y="5796363"/>
            <a:ext cx="3606062" cy="1028655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56993" y="4873875"/>
            <a:ext cx="3606062" cy="1028655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98655" y="2929659"/>
            <a:ext cx="3606062" cy="1028655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4584D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56992" y="3854299"/>
            <a:ext cx="3606062" cy="1028655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4584D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72531" y="1993555"/>
            <a:ext cx="3606062" cy="1028655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72531" y="1022716"/>
            <a:ext cx="3606062" cy="1028655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4584D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98090" y="121347"/>
            <a:ext cx="3606062" cy="1028655"/>
          </a:xfrm>
          <a:prstGeom prst="rect">
            <a:avLst/>
          </a:prstGeom>
        </p:spPr>
      </p:pic>
      <p:pic>
        <p:nvPicPr>
          <p:cNvPr id="16" name="15 Imagen" descr="Diapositiva30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70674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17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Ordenar"/>
          <p:cNvSpPr/>
          <p:nvPr/>
        </p:nvSpPr>
        <p:spPr>
          <a:xfrm rot="17072888">
            <a:off x="5278935" y="4335753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3" name="2 Ordenar"/>
          <p:cNvSpPr/>
          <p:nvPr/>
        </p:nvSpPr>
        <p:spPr>
          <a:xfrm rot="15619638">
            <a:off x="5288968" y="4845621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4" name="3 Ordenar"/>
          <p:cNvSpPr/>
          <p:nvPr/>
        </p:nvSpPr>
        <p:spPr>
          <a:xfrm rot="17072888">
            <a:off x="5245221" y="3316018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5" name="4 Ordenar"/>
          <p:cNvSpPr/>
          <p:nvPr/>
        </p:nvSpPr>
        <p:spPr>
          <a:xfrm rot="15619638">
            <a:off x="5280152" y="3825886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8" name="7 Ordenar"/>
          <p:cNvSpPr/>
          <p:nvPr/>
        </p:nvSpPr>
        <p:spPr>
          <a:xfrm rot="17072888">
            <a:off x="5365016" y="-760999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9" name="8 Ordenar"/>
          <p:cNvSpPr/>
          <p:nvPr/>
        </p:nvSpPr>
        <p:spPr>
          <a:xfrm rot="15619638">
            <a:off x="5377282" y="-251132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10" name="9 Ordenar"/>
          <p:cNvSpPr/>
          <p:nvPr/>
        </p:nvSpPr>
        <p:spPr>
          <a:xfrm rot="17072888">
            <a:off x="5346482" y="258735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11" name="10 Ordenar"/>
          <p:cNvSpPr/>
          <p:nvPr/>
        </p:nvSpPr>
        <p:spPr>
          <a:xfrm rot="15619638">
            <a:off x="5345264" y="768602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12" name="11 Ordenar"/>
          <p:cNvSpPr/>
          <p:nvPr/>
        </p:nvSpPr>
        <p:spPr>
          <a:xfrm rot="17072888">
            <a:off x="5332375" y="1278469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13" name="12 Ordenar"/>
          <p:cNvSpPr/>
          <p:nvPr/>
        </p:nvSpPr>
        <p:spPr>
          <a:xfrm rot="15619638">
            <a:off x="5330721" y="1788337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14" name="13 Ordenar"/>
          <p:cNvSpPr/>
          <p:nvPr/>
        </p:nvSpPr>
        <p:spPr>
          <a:xfrm rot="17072888">
            <a:off x="5289061" y="2298204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15" name="14 Ordenar"/>
          <p:cNvSpPr/>
          <p:nvPr/>
        </p:nvSpPr>
        <p:spPr>
          <a:xfrm rot="15619638">
            <a:off x="5311224" y="2808074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16" name="15 Ordenar"/>
          <p:cNvSpPr/>
          <p:nvPr/>
        </p:nvSpPr>
        <p:spPr>
          <a:xfrm rot="17072888">
            <a:off x="5245222" y="5355489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18" name="17 Ordenar"/>
          <p:cNvSpPr/>
          <p:nvPr/>
        </p:nvSpPr>
        <p:spPr>
          <a:xfrm rot="4527112" flipH="1">
            <a:off x="3218808" y="4402704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19" name="18 Ordenar"/>
          <p:cNvSpPr/>
          <p:nvPr/>
        </p:nvSpPr>
        <p:spPr>
          <a:xfrm rot="5980362" flipH="1">
            <a:off x="3228841" y="4912572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0" name="19 Ordenar"/>
          <p:cNvSpPr/>
          <p:nvPr/>
        </p:nvSpPr>
        <p:spPr>
          <a:xfrm rot="4527112" flipH="1">
            <a:off x="3185094" y="3382969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1" name="20 Ordenar"/>
          <p:cNvSpPr/>
          <p:nvPr/>
        </p:nvSpPr>
        <p:spPr>
          <a:xfrm rot="5980362" flipH="1">
            <a:off x="3220025" y="3892837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2" name="21 Ordenar"/>
          <p:cNvSpPr/>
          <p:nvPr/>
        </p:nvSpPr>
        <p:spPr>
          <a:xfrm rot="4527112" flipH="1">
            <a:off x="3304889" y="-694048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3" name="22 Ordenar"/>
          <p:cNvSpPr/>
          <p:nvPr/>
        </p:nvSpPr>
        <p:spPr>
          <a:xfrm rot="5980362" flipH="1">
            <a:off x="3317155" y="-184181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4" name="23 Ordenar"/>
          <p:cNvSpPr/>
          <p:nvPr/>
        </p:nvSpPr>
        <p:spPr>
          <a:xfrm rot="4527112" flipH="1">
            <a:off x="3286355" y="325686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5" name="24 Ordenar"/>
          <p:cNvSpPr/>
          <p:nvPr/>
        </p:nvSpPr>
        <p:spPr>
          <a:xfrm rot="5980362" flipH="1">
            <a:off x="3285137" y="835553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6" name="25 Ordenar"/>
          <p:cNvSpPr/>
          <p:nvPr/>
        </p:nvSpPr>
        <p:spPr>
          <a:xfrm rot="4527112" flipH="1">
            <a:off x="3272248" y="1345420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7" name="26 Ordenar"/>
          <p:cNvSpPr/>
          <p:nvPr/>
        </p:nvSpPr>
        <p:spPr>
          <a:xfrm rot="5980362" flipH="1">
            <a:off x="3270594" y="1855288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8" name="27 Ordenar"/>
          <p:cNvSpPr/>
          <p:nvPr/>
        </p:nvSpPr>
        <p:spPr>
          <a:xfrm rot="4527112" flipH="1">
            <a:off x="3228934" y="2365155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29" name="28 Ordenar"/>
          <p:cNvSpPr/>
          <p:nvPr/>
        </p:nvSpPr>
        <p:spPr>
          <a:xfrm rot="5980362" flipH="1">
            <a:off x="3251097" y="2875025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sp>
        <p:nvSpPr>
          <p:cNvPr id="30" name="29 Ordenar"/>
          <p:cNvSpPr/>
          <p:nvPr/>
        </p:nvSpPr>
        <p:spPr>
          <a:xfrm rot="4527112" flipH="1">
            <a:off x="3185095" y="5422440"/>
            <a:ext cx="492851" cy="2160432"/>
          </a:xfrm>
          <a:prstGeom prst="flowChartSort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 kern="0">
              <a:solidFill>
                <a:prstClr val="white"/>
              </a:solidFill>
              <a:latin typeface="+mn-lt"/>
            </a:endParaRPr>
          </a:p>
        </p:txBody>
      </p:sp>
      <p:pic>
        <p:nvPicPr>
          <p:cNvPr id="31" name="30 Imagen" descr="Diapositiva3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31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71762" name="32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4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4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4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4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8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4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4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4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5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4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4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146315" y="-24300"/>
            <a:ext cx="1779162" cy="864096"/>
          </a:xfrm>
          <a:prstGeom prst="rect">
            <a:avLst/>
          </a:prstGeom>
          <a:noFill/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391" y="-13524"/>
            <a:ext cx="1779162" cy="864096"/>
          </a:xfrm>
          <a:prstGeom prst="rect">
            <a:avLst/>
          </a:prstGeom>
          <a:noFill/>
        </p:spPr>
      </p:pic>
      <p:pic>
        <p:nvPicPr>
          <p:cNvPr id="22" name="21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241983" y="434751"/>
            <a:ext cx="1779162" cy="864096"/>
          </a:xfrm>
          <a:prstGeom prst="rect">
            <a:avLst/>
          </a:prstGeom>
          <a:noFill/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6391" y="470735"/>
            <a:ext cx="1779162" cy="864096"/>
          </a:xfrm>
          <a:prstGeom prst="rect">
            <a:avLst/>
          </a:prstGeom>
          <a:noFill/>
        </p:spPr>
      </p:pic>
      <p:pic>
        <p:nvPicPr>
          <p:cNvPr id="24" name="23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205479" y="973101"/>
            <a:ext cx="1779162" cy="864096"/>
          </a:xfrm>
          <a:prstGeom prst="rect">
            <a:avLst/>
          </a:prstGeom>
          <a:noFill/>
        </p:spPr>
      </p:pic>
      <p:pic>
        <p:nvPicPr>
          <p:cNvPr id="25" name="24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315" y="973101"/>
            <a:ext cx="1779162" cy="864096"/>
          </a:xfrm>
          <a:prstGeom prst="rect">
            <a:avLst/>
          </a:prstGeom>
          <a:noFill/>
        </p:spPr>
      </p:pic>
      <p:pic>
        <p:nvPicPr>
          <p:cNvPr id="26" name="25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205479" y="1443689"/>
            <a:ext cx="1779162" cy="864096"/>
          </a:xfrm>
          <a:prstGeom prst="rect">
            <a:avLst/>
          </a:prstGeom>
          <a:noFill/>
        </p:spPr>
      </p:pic>
      <p:pic>
        <p:nvPicPr>
          <p:cNvPr id="27" name="26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6372" y="1443689"/>
            <a:ext cx="1779162" cy="864096"/>
          </a:xfrm>
          <a:prstGeom prst="rect">
            <a:avLst/>
          </a:prstGeom>
          <a:noFill/>
        </p:spPr>
      </p:pic>
      <p:pic>
        <p:nvPicPr>
          <p:cNvPr id="28" name="27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142947" y="1927150"/>
            <a:ext cx="1779162" cy="864096"/>
          </a:xfrm>
          <a:prstGeom prst="rect">
            <a:avLst/>
          </a:prstGeom>
          <a:noFill/>
        </p:spPr>
      </p:pic>
      <p:pic>
        <p:nvPicPr>
          <p:cNvPr id="29" name="28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315" y="1945892"/>
            <a:ext cx="1779162" cy="864096"/>
          </a:xfrm>
          <a:prstGeom prst="rect">
            <a:avLst/>
          </a:prstGeom>
          <a:noFill/>
        </p:spPr>
      </p:pic>
      <p:pic>
        <p:nvPicPr>
          <p:cNvPr id="30" name="29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158834" y="2417548"/>
            <a:ext cx="1779162" cy="864096"/>
          </a:xfrm>
          <a:prstGeom prst="rect">
            <a:avLst/>
          </a:prstGeom>
          <a:noFill/>
        </p:spPr>
      </p:pic>
      <p:pic>
        <p:nvPicPr>
          <p:cNvPr id="31" name="30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0315" y="2417548"/>
            <a:ext cx="1779162" cy="864096"/>
          </a:xfrm>
          <a:prstGeom prst="rect">
            <a:avLst/>
          </a:prstGeom>
          <a:noFill/>
        </p:spPr>
      </p:pic>
      <p:pic>
        <p:nvPicPr>
          <p:cNvPr id="32" name="31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158834" y="2972652"/>
            <a:ext cx="1779162" cy="864096"/>
          </a:xfrm>
          <a:prstGeom prst="rect">
            <a:avLst/>
          </a:prstGeom>
          <a:noFill/>
        </p:spPr>
      </p:pic>
      <p:pic>
        <p:nvPicPr>
          <p:cNvPr id="33" name="32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3389" y="2972652"/>
            <a:ext cx="1779162" cy="864096"/>
          </a:xfrm>
          <a:prstGeom prst="rect">
            <a:avLst/>
          </a:prstGeom>
          <a:noFill/>
        </p:spPr>
      </p:pic>
      <p:pic>
        <p:nvPicPr>
          <p:cNvPr id="34" name="33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84449" y="3426242"/>
            <a:ext cx="1779162" cy="864096"/>
          </a:xfrm>
          <a:prstGeom prst="rect">
            <a:avLst/>
          </a:prstGeom>
          <a:noFill/>
        </p:spPr>
      </p:pic>
      <p:pic>
        <p:nvPicPr>
          <p:cNvPr id="35" name="34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5060" y="3426242"/>
            <a:ext cx="1779162" cy="864096"/>
          </a:xfrm>
          <a:prstGeom prst="rect">
            <a:avLst/>
          </a:prstGeom>
          <a:noFill/>
        </p:spPr>
      </p:pic>
      <p:pic>
        <p:nvPicPr>
          <p:cNvPr id="36" name="35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140894" y="3980764"/>
            <a:ext cx="1779162" cy="864096"/>
          </a:xfrm>
          <a:prstGeom prst="rect">
            <a:avLst/>
          </a:prstGeom>
          <a:noFill/>
        </p:spPr>
      </p:pic>
      <p:pic>
        <p:nvPicPr>
          <p:cNvPr id="37" name="36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2363" y="3980764"/>
            <a:ext cx="1779162" cy="864096"/>
          </a:xfrm>
          <a:prstGeom prst="rect">
            <a:avLst/>
          </a:prstGeom>
          <a:noFill/>
        </p:spPr>
      </p:pic>
      <p:pic>
        <p:nvPicPr>
          <p:cNvPr id="46" name="45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990088" y="4423929"/>
            <a:ext cx="1779162" cy="864096"/>
          </a:xfrm>
          <a:prstGeom prst="rect">
            <a:avLst/>
          </a:prstGeom>
          <a:noFill/>
        </p:spPr>
      </p:pic>
      <p:pic>
        <p:nvPicPr>
          <p:cNvPr id="47" name="46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796" y="4452002"/>
            <a:ext cx="1779162" cy="864096"/>
          </a:xfrm>
          <a:prstGeom prst="rect">
            <a:avLst/>
          </a:prstGeom>
          <a:noFill/>
        </p:spPr>
      </p:pic>
      <p:pic>
        <p:nvPicPr>
          <p:cNvPr id="48" name="47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84449" y="5005022"/>
            <a:ext cx="1779162" cy="864096"/>
          </a:xfrm>
          <a:prstGeom prst="rect">
            <a:avLst/>
          </a:prstGeom>
          <a:noFill/>
        </p:spPr>
      </p:pic>
      <p:pic>
        <p:nvPicPr>
          <p:cNvPr id="49" name="48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5822" y="5005022"/>
            <a:ext cx="1779162" cy="864096"/>
          </a:xfrm>
          <a:prstGeom prst="rect">
            <a:avLst/>
          </a:prstGeom>
          <a:noFill/>
        </p:spPr>
      </p:pic>
      <p:pic>
        <p:nvPicPr>
          <p:cNvPr id="50" name="49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81081" y="5492932"/>
            <a:ext cx="1779162" cy="864096"/>
          </a:xfrm>
          <a:prstGeom prst="rect">
            <a:avLst/>
          </a:prstGeom>
          <a:noFill/>
        </p:spPr>
      </p:pic>
      <p:pic>
        <p:nvPicPr>
          <p:cNvPr id="51" name="50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796" y="5537556"/>
            <a:ext cx="1779162" cy="864096"/>
          </a:xfrm>
          <a:prstGeom prst="rect">
            <a:avLst/>
          </a:prstGeom>
          <a:noFill/>
        </p:spPr>
      </p:pic>
      <p:pic>
        <p:nvPicPr>
          <p:cNvPr id="52" name="51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68018" y="6012525"/>
            <a:ext cx="1779162" cy="864096"/>
          </a:xfrm>
          <a:prstGeom prst="rect">
            <a:avLst/>
          </a:prstGeom>
          <a:noFill/>
        </p:spPr>
      </p:pic>
      <p:pic>
        <p:nvPicPr>
          <p:cNvPr id="53" name="52 Imagen"/>
          <p:cNvPicPr>
            <a:picLocks noChangeAspect="1"/>
          </p:cNvPicPr>
          <p:nvPr/>
        </p:nvPicPr>
        <p:blipFill>
          <a:blip r:embed="rId2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2528" y="5975284"/>
            <a:ext cx="1779162" cy="864096"/>
          </a:xfrm>
          <a:prstGeom prst="rect">
            <a:avLst/>
          </a:prstGeom>
          <a:noFill/>
        </p:spPr>
      </p:pic>
      <p:pic>
        <p:nvPicPr>
          <p:cNvPr id="38" name="37 Imagen" descr="Diapositiva32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38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72734" name="39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7824" y="5766725"/>
            <a:ext cx="1635926" cy="1084217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7824" y="4834908"/>
            <a:ext cx="1635926" cy="1084217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7824" y="3933056"/>
            <a:ext cx="1635926" cy="1084217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20641" y="2924943"/>
            <a:ext cx="1635926" cy="1084217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27984" y="1988839"/>
            <a:ext cx="1635926" cy="1084217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46767" y="1052735"/>
            <a:ext cx="1635926" cy="1084217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0481" y="52901"/>
            <a:ext cx="1635926" cy="1084217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71919" y="5722302"/>
            <a:ext cx="1635926" cy="1084217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71919" y="4790485"/>
            <a:ext cx="1635926" cy="1084217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71919" y="3888633"/>
            <a:ext cx="1635926" cy="1084217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464576" y="8478"/>
            <a:ext cx="1635926" cy="1084217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60075" y="2939657"/>
            <a:ext cx="1635926" cy="1084217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60075" y="1978209"/>
            <a:ext cx="1635926" cy="1084217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59426" y="1015197"/>
            <a:ext cx="1635926" cy="1084217"/>
          </a:xfrm>
          <a:prstGeom prst="rect">
            <a:avLst/>
          </a:prstGeom>
        </p:spPr>
      </p:pic>
      <p:pic>
        <p:nvPicPr>
          <p:cNvPr id="16" name="15 Imagen" descr="Diapositiva33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73746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3636">
            <a:off x="4951400" y="3885255"/>
            <a:ext cx="4501667" cy="299695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456364" flipH="1">
            <a:off x="-381723" y="3885254"/>
            <a:ext cx="4501667" cy="299695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566542">
            <a:off x="4949654" y="-74206"/>
            <a:ext cx="4501667" cy="299695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43636" flipH="1" flipV="1">
            <a:off x="-448485" y="-42393"/>
            <a:ext cx="4501667" cy="2996952"/>
          </a:xfrm>
          <a:prstGeom prst="rect">
            <a:avLst/>
          </a:prstGeom>
        </p:spPr>
      </p:pic>
      <p:pic>
        <p:nvPicPr>
          <p:cNvPr id="6" name="5 Imagen" descr="Diapositiva34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74760" name="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290" y="-819472"/>
            <a:ext cx="3674708" cy="309664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1731" y="728848"/>
            <a:ext cx="3674708" cy="309664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2213" y="2252642"/>
            <a:ext cx="3674708" cy="309664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2213" y="3792831"/>
            <a:ext cx="3674708" cy="309664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9540" y="5120710"/>
            <a:ext cx="3674708" cy="309664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244303" y="-1007256"/>
            <a:ext cx="3674708" cy="309664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25744" y="541064"/>
            <a:ext cx="3674708" cy="309664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36226" y="2064858"/>
            <a:ext cx="3674708" cy="309664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36226" y="3605047"/>
            <a:ext cx="3674708" cy="309664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423553" y="4932926"/>
            <a:ext cx="3674708" cy="3096640"/>
          </a:xfrm>
          <a:prstGeom prst="rect">
            <a:avLst/>
          </a:prstGeom>
        </p:spPr>
      </p:pic>
      <p:pic>
        <p:nvPicPr>
          <p:cNvPr id="12" name="11 Imagen" descr="Diapositiva35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76814" name="13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0987" y="-263870"/>
            <a:ext cx="4456172" cy="208823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0988" y="760712"/>
            <a:ext cx="4456172" cy="2088232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0986" y="1628800"/>
            <a:ext cx="4456172" cy="208823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5757" y="2672916"/>
            <a:ext cx="4456172" cy="208823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78765" y="3573016"/>
            <a:ext cx="4456172" cy="2088232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8116" y="4537569"/>
            <a:ext cx="4456172" cy="2088232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8117" y="5229200"/>
            <a:ext cx="4456172" cy="2088232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208614" y="-343433"/>
            <a:ext cx="4456170" cy="2088232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208615" y="681149"/>
            <a:ext cx="4456170" cy="2088232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208613" y="1549237"/>
            <a:ext cx="4456170" cy="2088232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163384" y="2593353"/>
            <a:ext cx="4456170" cy="2088232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186392" y="3493453"/>
            <a:ext cx="4456170" cy="2088232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115743" y="4458006"/>
            <a:ext cx="4456170" cy="2088232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115744" y="5149637"/>
            <a:ext cx="4456170" cy="2088232"/>
          </a:xfrm>
          <a:prstGeom prst="rect">
            <a:avLst/>
          </a:prstGeom>
        </p:spPr>
      </p:pic>
      <p:pic>
        <p:nvPicPr>
          <p:cNvPr id="16" name="15 Imagen" descr="Diapositiva36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77842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7" presetClass="entr" presetSubtype="1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2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strella de 16 puntas"/>
          <p:cNvSpPr/>
          <p:nvPr/>
        </p:nvSpPr>
        <p:spPr>
          <a:xfrm>
            <a:off x="3707904" y="2780928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Estrella de 16 puntas"/>
          <p:cNvSpPr/>
          <p:nvPr/>
        </p:nvSpPr>
        <p:spPr>
          <a:xfrm>
            <a:off x="3707904" y="2795530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Estrella de 16 puntas"/>
          <p:cNvSpPr/>
          <p:nvPr/>
        </p:nvSpPr>
        <p:spPr>
          <a:xfrm>
            <a:off x="3707904" y="2723611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Estrella de 16 puntas"/>
          <p:cNvSpPr/>
          <p:nvPr/>
        </p:nvSpPr>
        <p:spPr>
          <a:xfrm>
            <a:off x="3693363" y="2767908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Estrella de 16 puntas"/>
          <p:cNvSpPr/>
          <p:nvPr/>
        </p:nvSpPr>
        <p:spPr>
          <a:xfrm>
            <a:off x="3693363" y="2794181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Estrella de 16 puntas"/>
          <p:cNvSpPr/>
          <p:nvPr/>
        </p:nvSpPr>
        <p:spPr>
          <a:xfrm>
            <a:off x="3707904" y="2723611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Estrella de 16 puntas"/>
          <p:cNvSpPr/>
          <p:nvPr/>
        </p:nvSpPr>
        <p:spPr>
          <a:xfrm>
            <a:off x="3707904" y="2780928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Estrella de 16 puntas"/>
          <p:cNvSpPr/>
          <p:nvPr/>
        </p:nvSpPr>
        <p:spPr>
          <a:xfrm>
            <a:off x="3707904" y="2755154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1" name="10 Imagen" descr="Diapositiva3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79900" name="12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3284538"/>
            <a:ext cx="5629275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981075"/>
            <a:ext cx="5629275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582613"/>
            <a:ext cx="2533650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582613"/>
            <a:ext cx="2533650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Diapositiva38"/>
          <p:cNvPicPr>
            <a:picLocks noGrp="1" noChangeAspect="1"/>
          </p:cNvPicPr>
          <p:nvPr isPhoto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80904" name="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1 Medio marco"/>
          <p:cNvSpPr/>
          <p:nvPr/>
        </p:nvSpPr>
        <p:spPr>
          <a:xfrm>
            <a:off x="4551715" y="3429000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3" name="11 Medio marco"/>
          <p:cNvSpPr/>
          <p:nvPr/>
        </p:nvSpPr>
        <p:spPr>
          <a:xfrm flipV="1">
            <a:off x="4563682" y="256187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4" name="11 Medio marco"/>
          <p:cNvSpPr/>
          <p:nvPr/>
        </p:nvSpPr>
        <p:spPr>
          <a:xfrm rot="5400000">
            <a:off x="1374022" y="3431446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5" name="11 Medio marco"/>
          <p:cNvSpPr/>
          <p:nvPr/>
        </p:nvSpPr>
        <p:spPr>
          <a:xfrm rot="5400000" flipH="1">
            <a:off x="1344610" y="253741"/>
            <a:ext cx="3145859" cy="3140968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6" name="11 Medio marco"/>
          <p:cNvSpPr/>
          <p:nvPr/>
        </p:nvSpPr>
        <p:spPr>
          <a:xfrm>
            <a:off x="5292080" y="413418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7" name="11 Medio marco"/>
          <p:cNvSpPr/>
          <p:nvPr/>
        </p:nvSpPr>
        <p:spPr>
          <a:xfrm rot="5400000">
            <a:off x="1185571" y="4132130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8" name="11 Medio marco"/>
          <p:cNvSpPr/>
          <p:nvPr/>
        </p:nvSpPr>
        <p:spPr>
          <a:xfrm flipV="1">
            <a:off x="5292080" y="72121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9" name="11 Medio marco"/>
          <p:cNvSpPr/>
          <p:nvPr/>
        </p:nvSpPr>
        <p:spPr>
          <a:xfrm rot="5400000" flipH="1">
            <a:off x="1163867" y="2053"/>
            <a:ext cx="2641018" cy="2636912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0" name="11 Medio marco"/>
          <p:cNvSpPr/>
          <p:nvPr/>
        </p:nvSpPr>
        <p:spPr>
          <a:xfrm>
            <a:off x="5940152" y="4760844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1" name="11 Medio marco"/>
          <p:cNvSpPr/>
          <p:nvPr/>
        </p:nvSpPr>
        <p:spPr>
          <a:xfrm rot="5400000">
            <a:off x="950567" y="4762505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941814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sp>
        <p:nvSpPr>
          <p:cNvPr id="13" name="11 Medio marco"/>
          <p:cNvSpPr/>
          <p:nvPr/>
        </p:nvSpPr>
        <p:spPr>
          <a:xfrm rot="5400000" flipH="1">
            <a:off x="950568" y="-169739"/>
            <a:ext cx="2136177" cy="2132856"/>
          </a:xfrm>
          <a:custGeom>
            <a:avLst/>
            <a:gdLst>
              <a:gd name="connsiteX0" fmla="*/ 0 w 4608512"/>
              <a:gd name="connsiteY0" fmla="*/ 0 h 3816424"/>
              <a:gd name="connsiteX1" fmla="*/ 4608512 w 4608512"/>
              <a:gd name="connsiteY1" fmla="*/ 0 h 3816424"/>
              <a:gd name="connsiteX2" fmla="*/ 3719069 w 4608512"/>
              <a:gd name="connsiteY2" fmla="*/ 736570 h 3816424"/>
              <a:gd name="connsiteX3" fmla="*/ 801869 w 4608512"/>
              <a:gd name="connsiteY3" fmla="*/ 736570 h 3816424"/>
              <a:gd name="connsiteX4" fmla="*/ 801869 w 4608512"/>
              <a:gd name="connsiteY4" fmla="*/ 3152376 h 3816424"/>
              <a:gd name="connsiteX5" fmla="*/ 0 w 4608512"/>
              <a:gd name="connsiteY5" fmla="*/ 3816424 h 3816424"/>
              <a:gd name="connsiteX6" fmla="*/ 0 w 4608512"/>
              <a:gd name="connsiteY6" fmla="*/ 0 h 3816424"/>
              <a:gd name="connsiteX0" fmla="*/ 39188 w 4647700"/>
              <a:gd name="connsiteY0" fmla="*/ 0 h 4874515"/>
              <a:gd name="connsiteX1" fmla="*/ 4647700 w 4647700"/>
              <a:gd name="connsiteY1" fmla="*/ 0 h 4874515"/>
              <a:gd name="connsiteX2" fmla="*/ 3758257 w 4647700"/>
              <a:gd name="connsiteY2" fmla="*/ 736570 h 4874515"/>
              <a:gd name="connsiteX3" fmla="*/ 841057 w 4647700"/>
              <a:gd name="connsiteY3" fmla="*/ 736570 h 4874515"/>
              <a:gd name="connsiteX4" fmla="*/ 841057 w 4647700"/>
              <a:gd name="connsiteY4" fmla="*/ 3152376 h 4874515"/>
              <a:gd name="connsiteX5" fmla="*/ 0 w 4647700"/>
              <a:gd name="connsiteY5" fmla="*/ 4874515 h 4874515"/>
              <a:gd name="connsiteX6" fmla="*/ 39188 w 4647700"/>
              <a:gd name="connsiteY6" fmla="*/ 0 h 4874515"/>
              <a:gd name="connsiteX0" fmla="*/ 39188 w 6398123"/>
              <a:gd name="connsiteY0" fmla="*/ 130629 h 5005144"/>
              <a:gd name="connsiteX1" fmla="*/ 6398123 w 6398123"/>
              <a:gd name="connsiteY1" fmla="*/ 0 h 5005144"/>
              <a:gd name="connsiteX2" fmla="*/ 3758257 w 6398123"/>
              <a:gd name="connsiteY2" fmla="*/ 867199 h 5005144"/>
              <a:gd name="connsiteX3" fmla="*/ 841057 w 6398123"/>
              <a:gd name="connsiteY3" fmla="*/ 867199 h 5005144"/>
              <a:gd name="connsiteX4" fmla="*/ 841057 w 6398123"/>
              <a:gd name="connsiteY4" fmla="*/ 3283005 h 5005144"/>
              <a:gd name="connsiteX5" fmla="*/ 0 w 6398123"/>
              <a:gd name="connsiteY5" fmla="*/ 5005144 h 5005144"/>
              <a:gd name="connsiteX6" fmla="*/ 39188 w 6398123"/>
              <a:gd name="connsiteY6" fmla="*/ 130629 h 5005144"/>
              <a:gd name="connsiteX0" fmla="*/ 65313 w 6424248"/>
              <a:gd name="connsiteY0" fmla="*/ 130629 h 5488469"/>
              <a:gd name="connsiteX1" fmla="*/ 6424248 w 6424248"/>
              <a:gd name="connsiteY1" fmla="*/ 0 h 5488469"/>
              <a:gd name="connsiteX2" fmla="*/ 3784382 w 6424248"/>
              <a:gd name="connsiteY2" fmla="*/ 867199 h 5488469"/>
              <a:gd name="connsiteX3" fmla="*/ 867182 w 6424248"/>
              <a:gd name="connsiteY3" fmla="*/ 867199 h 5488469"/>
              <a:gd name="connsiteX4" fmla="*/ 867182 w 6424248"/>
              <a:gd name="connsiteY4" fmla="*/ 3283005 h 5488469"/>
              <a:gd name="connsiteX5" fmla="*/ 0 w 6424248"/>
              <a:gd name="connsiteY5" fmla="*/ 5488469 h 5488469"/>
              <a:gd name="connsiteX6" fmla="*/ 65313 w 6424248"/>
              <a:gd name="connsiteY6" fmla="*/ 130629 h 5488469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932496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49696 w 6489562"/>
              <a:gd name="connsiteY2" fmla="*/ 867199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75822 w 6489562"/>
              <a:gd name="connsiteY2" fmla="*/ 72350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814930 w 6489562"/>
              <a:gd name="connsiteY4" fmla="*/ 3283005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24046"/>
              <a:gd name="connsiteX1" fmla="*/ 6489562 w 6489562"/>
              <a:gd name="connsiteY1" fmla="*/ 0 h 6024046"/>
              <a:gd name="connsiteX2" fmla="*/ 3888885 w 6489562"/>
              <a:gd name="connsiteY2" fmla="*/ 632068 h 6024046"/>
              <a:gd name="connsiteX3" fmla="*/ 932496 w 6489562"/>
              <a:gd name="connsiteY3" fmla="*/ 867199 h 6024046"/>
              <a:gd name="connsiteX4" fmla="*/ 749616 w 6489562"/>
              <a:gd name="connsiteY4" fmla="*/ 3296068 h 6024046"/>
              <a:gd name="connsiteX5" fmla="*/ 0 w 6489562"/>
              <a:gd name="connsiteY5" fmla="*/ 6024046 h 6024046"/>
              <a:gd name="connsiteX6" fmla="*/ 130627 w 6489562"/>
              <a:gd name="connsiteY6" fmla="*/ 130629 h 6024046"/>
              <a:gd name="connsiteX0" fmla="*/ 130627 w 6489562"/>
              <a:gd name="connsiteY0" fmla="*/ 130629 h 6039268"/>
              <a:gd name="connsiteX1" fmla="*/ 6489562 w 6489562"/>
              <a:gd name="connsiteY1" fmla="*/ 0 h 6039268"/>
              <a:gd name="connsiteX2" fmla="*/ 3888885 w 6489562"/>
              <a:gd name="connsiteY2" fmla="*/ 632068 h 6039268"/>
              <a:gd name="connsiteX3" fmla="*/ 932496 w 6489562"/>
              <a:gd name="connsiteY3" fmla="*/ 867199 h 6039268"/>
              <a:gd name="connsiteX4" fmla="*/ 53877 w 6489562"/>
              <a:gd name="connsiteY4" fmla="*/ 6039268 h 6039268"/>
              <a:gd name="connsiteX5" fmla="*/ 0 w 6489562"/>
              <a:gd name="connsiteY5" fmla="*/ 6024046 h 6039268"/>
              <a:gd name="connsiteX6" fmla="*/ 130627 w 6489562"/>
              <a:gd name="connsiteY6" fmla="*/ 130629 h 6039268"/>
              <a:gd name="connsiteX0" fmla="*/ 130627 w 6552572"/>
              <a:gd name="connsiteY0" fmla="*/ 130629 h 6039268"/>
              <a:gd name="connsiteX1" fmla="*/ 6489562 w 6552572"/>
              <a:gd name="connsiteY1" fmla="*/ 0 h 6039268"/>
              <a:gd name="connsiteX2" fmla="*/ 6552572 w 6552572"/>
              <a:gd name="connsiteY2" fmla="*/ 15842 h 6039268"/>
              <a:gd name="connsiteX3" fmla="*/ 932496 w 6552572"/>
              <a:gd name="connsiteY3" fmla="*/ 867199 h 6039268"/>
              <a:gd name="connsiteX4" fmla="*/ 53877 w 6552572"/>
              <a:gd name="connsiteY4" fmla="*/ 6039268 h 6039268"/>
              <a:gd name="connsiteX5" fmla="*/ 0 w 6552572"/>
              <a:gd name="connsiteY5" fmla="*/ 6024046 h 6039268"/>
              <a:gd name="connsiteX6" fmla="*/ 130627 w 6552572"/>
              <a:gd name="connsiteY6" fmla="*/ 130629 h 6039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552572" h="6039268">
                <a:moveTo>
                  <a:pt x="130627" y="130629"/>
                </a:moveTo>
                <a:lnTo>
                  <a:pt x="6489562" y="0"/>
                </a:lnTo>
                <a:lnTo>
                  <a:pt x="6552572" y="15842"/>
                </a:lnTo>
                <a:lnTo>
                  <a:pt x="932496" y="867199"/>
                </a:lnTo>
                <a:lnTo>
                  <a:pt x="53877" y="6039268"/>
                </a:lnTo>
                <a:lnTo>
                  <a:pt x="0" y="6024046"/>
                </a:lnTo>
                <a:lnTo>
                  <a:pt x="130627" y="130629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6667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black"/>
              </a:solidFill>
            </a:endParaRPr>
          </a:p>
        </p:txBody>
      </p:sp>
      <p:pic>
        <p:nvPicPr>
          <p:cNvPr id="14" name="13 Imagen" descr="Diapositiva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82984" name="15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3813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2434508" y="4437112"/>
            <a:ext cx="4295775" cy="1905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4112" y="404664"/>
            <a:ext cx="4295775" cy="19050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286620" y="2459497"/>
            <a:ext cx="4295775" cy="19050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744764" y="2486796"/>
            <a:ext cx="4295775" cy="1905000"/>
          </a:xfrm>
          <a:prstGeom prst="rect">
            <a:avLst/>
          </a:prstGeom>
        </p:spPr>
      </p:pic>
      <p:pic>
        <p:nvPicPr>
          <p:cNvPr id="7" name="6 Imagen" descr="Diapositiva4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83977" name="8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3813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354" y="1465673"/>
            <a:ext cx="3331641" cy="1900956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072681" y="2416151"/>
            <a:ext cx="3331641" cy="1900956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1624410" y="2502434"/>
            <a:ext cx="3331641" cy="1900956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2906179" y="3544015"/>
            <a:ext cx="3331641" cy="1900956"/>
          </a:xfrm>
          <a:prstGeom prst="rect">
            <a:avLst/>
          </a:prstGeom>
        </p:spPr>
      </p:pic>
      <p:pic>
        <p:nvPicPr>
          <p:cNvPr id="7" name="6 Imagen" descr="Diapositiva40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85001" name="8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ntr" presetSubtype="3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61399" flipH="1">
            <a:off x="2767806" y="2688432"/>
            <a:ext cx="1408113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1399" flipH="1">
            <a:off x="3508375" y="1325563"/>
            <a:ext cx="1408113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1399" flipH="1">
            <a:off x="2479675" y="979488"/>
            <a:ext cx="1408113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61399" flipH="1">
            <a:off x="4855369" y="1864519"/>
            <a:ext cx="1408112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1399" flipH="1">
            <a:off x="4230688" y="3238500"/>
            <a:ext cx="1408112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61399" flipH="1">
            <a:off x="5287169" y="708819"/>
            <a:ext cx="1408112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561399" flipH="1">
            <a:off x="2478881" y="3793332"/>
            <a:ext cx="1408113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61399" flipH="1">
            <a:off x="5262563" y="3641725"/>
            <a:ext cx="1408112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14 Imagen" descr="Diapositiva42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86028" name="16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7824" y="116632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537555" y="1079920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4020" y="1988840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975966">
            <a:off x="1643747" y="2896745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9512" y="3789040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749939" y="4770286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69" y="5778398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4499992" y="69985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5090981" y="994929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640574" flipV="1">
            <a:off x="5391581" y="1949089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239964" flipV="1">
            <a:off x="5844067" y="2867240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6216258" y="3762174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3497" flipV="1">
            <a:off x="6637756" y="4770285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2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6948264" y="5778398"/>
            <a:ext cx="1738312" cy="1008112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pic>
        <p:nvPicPr>
          <p:cNvPr id="16" name="15 Imagen" descr="Diapositiva43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87058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378157">
            <a:off x="484484" y="501130"/>
            <a:ext cx="1670440" cy="971550"/>
          </a:xfrm>
          <a:prstGeom prst="rect">
            <a:avLst/>
          </a:prstGeom>
          <a:noFill/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61918" flipV="1">
            <a:off x="421247" y="2192113"/>
            <a:ext cx="1796915" cy="97155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438082">
            <a:off x="503132" y="3798479"/>
            <a:ext cx="1633144" cy="971550"/>
          </a:xfrm>
          <a:prstGeom prst="rect">
            <a:avLst/>
          </a:prstGeom>
          <a:noFill/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61918" flipV="1">
            <a:off x="524367" y="5349431"/>
            <a:ext cx="1635306" cy="971550"/>
          </a:xfrm>
          <a:prstGeom prst="rect">
            <a:avLst/>
          </a:prstGeom>
          <a:noFill/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221843" flipH="1">
            <a:off x="1244128" y="501130"/>
            <a:ext cx="1670440" cy="971550"/>
          </a:xfrm>
          <a:prstGeom prst="rect">
            <a:avLst/>
          </a:prstGeom>
          <a:noFill/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438082" flipH="1" flipV="1">
            <a:off x="1158575" y="2298478"/>
            <a:ext cx="1796915" cy="971550"/>
          </a:xfrm>
          <a:prstGeom prst="rect">
            <a:avLst/>
          </a:prstGeom>
          <a:noFill/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61918" flipH="1">
            <a:off x="1279474" y="3852228"/>
            <a:ext cx="1633144" cy="971550"/>
          </a:xfrm>
          <a:prstGeom prst="rect">
            <a:avLst/>
          </a:prstGeom>
          <a:noFill/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438082" flipH="1" flipV="1">
            <a:off x="1292457" y="5349432"/>
            <a:ext cx="1635306" cy="971550"/>
          </a:xfrm>
          <a:prstGeom prst="rect">
            <a:avLst/>
          </a:prstGeom>
          <a:noFill/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378157">
            <a:off x="6162736" y="501130"/>
            <a:ext cx="1670440" cy="971550"/>
          </a:xfrm>
          <a:prstGeom prst="rect">
            <a:avLst/>
          </a:prstGeom>
          <a:noFill/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61918" flipV="1">
            <a:off x="6099499" y="2192113"/>
            <a:ext cx="1796915" cy="971550"/>
          </a:xfrm>
          <a:prstGeom prst="rect">
            <a:avLst/>
          </a:prstGeom>
          <a:noFill/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438082">
            <a:off x="6181384" y="3798479"/>
            <a:ext cx="1633144" cy="971550"/>
          </a:xfrm>
          <a:prstGeom prst="rect">
            <a:avLst/>
          </a:prstGeom>
          <a:noFill/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61918" flipV="1">
            <a:off x="6202619" y="5349431"/>
            <a:ext cx="1635306" cy="971550"/>
          </a:xfrm>
          <a:prstGeom prst="rect">
            <a:avLst/>
          </a:prstGeom>
          <a:noFill/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221843" flipH="1">
            <a:off x="6922380" y="501130"/>
            <a:ext cx="1670440" cy="971550"/>
          </a:xfrm>
          <a:prstGeom prst="rect">
            <a:avLst/>
          </a:prstGeom>
          <a:noFill/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438082" flipH="1" flipV="1">
            <a:off x="6836827" y="2298478"/>
            <a:ext cx="1796915" cy="971550"/>
          </a:xfrm>
          <a:prstGeom prst="rect">
            <a:avLst/>
          </a:prstGeom>
          <a:noFill/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61918" flipH="1">
            <a:off x="6957726" y="3852228"/>
            <a:ext cx="1633144" cy="971550"/>
          </a:xfrm>
          <a:prstGeom prst="rect">
            <a:avLst/>
          </a:prstGeom>
          <a:noFill/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438082" flipH="1" flipV="1">
            <a:off x="6970709" y="5349432"/>
            <a:ext cx="1635306" cy="971550"/>
          </a:xfrm>
          <a:prstGeom prst="rect">
            <a:avLst/>
          </a:prstGeom>
          <a:noFill/>
        </p:spPr>
      </p:pic>
      <p:pic>
        <p:nvPicPr>
          <p:cNvPr id="18" name="17 Imagen" descr="Diapositiva44"/>
          <p:cNvPicPr>
            <a:picLocks noGrp="1" noChangeAspect="1"/>
          </p:cNvPicPr>
          <p:nvPr isPhoto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88084" name="19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5816" y="404664"/>
            <a:ext cx="1397242" cy="1403960"/>
          </a:xfrm>
          <a:prstGeom prst="teardrop">
            <a:avLst>
              <a:gd name="adj" fmla="val 166990"/>
            </a:avLst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9000" y="2092011"/>
            <a:ext cx="1397242" cy="1403960"/>
          </a:xfrm>
          <a:prstGeom prst="teardrop">
            <a:avLst>
              <a:gd name="adj" fmla="val 166990"/>
            </a:avLst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9000" y="3789040"/>
            <a:ext cx="1397242" cy="1403960"/>
          </a:xfrm>
          <a:prstGeom prst="teardrop">
            <a:avLst>
              <a:gd name="adj" fmla="val 166990"/>
            </a:avLst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5816" y="5408551"/>
            <a:ext cx="1397242" cy="1403960"/>
          </a:xfrm>
          <a:prstGeom prst="teardrop">
            <a:avLst>
              <a:gd name="adj" fmla="val 166990"/>
            </a:avLst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876665" y="404664"/>
            <a:ext cx="1397242" cy="1403960"/>
          </a:xfrm>
          <a:prstGeom prst="teardrop">
            <a:avLst>
              <a:gd name="adj" fmla="val 166990"/>
            </a:avLst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889403" y="2184885"/>
            <a:ext cx="1397242" cy="1403960"/>
          </a:xfrm>
          <a:prstGeom prst="teardrop">
            <a:avLst>
              <a:gd name="adj" fmla="val 166990"/>
            </a:avLst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876665" y="3789040"/>
            <a:ext cx="1397242" cy="1403960"/>
          </a:xfrm>
          <a:prstGeom prst="teardrop">
            <a:avLst>
              <a:gd name="adj" fmla="val 166990"/>
            </a:avLst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4860032" y="5300682"/>
            <a:ext cx="1397242" cy="1403960"/>
          </a:xfrm>
          <a:prstGeom prst="teardrop">
            <a:avLst>
              <a:gd name="adj" fmla="val 166990"/>
            </a:avLst>
          </a:prstGeom>
        </p:spPr>
      </p:pic>
      <p:pic>
        <p:nvPicPr>
          <p:cNvPr id="10" name="9 Imagen" descr="Diapositiva45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89100" name="11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179402" y="1096224"/>
            <a:ext cx="756495" cy="424993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913377" y="1132888"/>
            <a:ext cx="756495" cy="424993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634768" y="1135936"/>
            <a:ext cx="756495" cy="4249936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387111" y="1145112"/>
            <a:ext cx="756495" cy="4249936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0914" y="1123281"/>
            <a:ext cx="756495" cy="4249936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27409" y="1136297"/>
            <a:ext cx="756495" cy="4249936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583904" y="1123281"/>
            <a:ext cx="756495" cy="4249936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40399" y="1135505"/>
            <a:ext cx="756495" cy="4249936"/>
          </a:xfrm>
          <a:prstGeom prst="rect">
            <a:avLst/>
          </a:prstGeom>
        </p:spPr>
      </p:pic>
      <p:pic>
        <p:nvPicPr>
          <p:cNvPr id="18" name="17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96894" y="1101919"/>
            <a:ext cx="756495" cy="4249936"/>
          </a:xfrm>
          <a:prstGeom prst="rect">
            <a:avLst/>
          </a:prstGeom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853389" y="1025285"/>
            <a:ext cx="756495" cy="4382692"/>
          </a:xfrm>
          <a:prstGeom prst="rect">
            <a:avLst/>
          </a:prstGeom>
        </p:spPr>
      </p:pic>
      <p:pic>
        <p:nvPicPr>
          <p:cNvPr id="20" name="19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98444" y="1116015"/>
            <a:ext cx="756495" cy="4249936"/>
          </a:xfrm>
          <a:prstGeom prst="rect">
            <a:avLst/>
          </a:prstGeom>
        </p:spPr>
      </p:pic>
      <p:pic>
        <p:nvPicPr>
          <p:cNvPr id="21" name="20 Imagen"/>
          <p:cNvPicPr>
            <a:picLocks noChangeAspect="1"/>
          </p:cNvPicPr>
          <p:nvPr/>
        </p:nvPicPr>
        <p:blipFill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330915" y="1158041"/>
            <a:ext cx="756495" cy="4249936"/>
          </a:xfrm>
          <a:prstGeom prst="rect">
            <a:avLst/>
          </a:prstGeom>
        </p:spPr>
      </p:pic>
      <p:pic>
        <p:nvPicPr>
          <p:cNvPr id="22" name="21 Imagen" descr="Diapositiva46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22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0128" name="23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6512"/>
            <a:ext cx="2857500" cy="257175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2543" y="1335969"/>
            <a:ext cx="2857500" cy="257175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2543" y="2708920"/>
            <a:ext cx="2857500" cy="257175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4149080"/>
            <a:ext cx="2857500" cy="257175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053" y="6512"/>
            <a:ext cx="2857500" cy="257175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5053" y="1335969"/>
            <a:ext cx="2857500" cy="257175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29" y="2708920"/>
            <a:ext cx="2857500" cy="257175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688" y="4149080"/>
            <a:ext cx="2857500" cy="2571750"/>
          </a:xfrm>
          <a:prstGeom prst="rect">
            <a:avLst/>
          </a:prstGeom>
        </p:spPr>
      </p:pic>
      <p:pic>
        <p:nvPicPr>
          <p:cNvPr id="13" name="12 Imagen" descr="Diapositiva47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1148" name="14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>
            <a:grpSpLocks noChangeAspect="1"/>
          </p:cNvGrpSpPr>
          <p:nvPr/>
        </p:nvGrpSpPr>
        <p:grpSpPr>
          <a:xfrm rot="18370776">
            <a:off x="2097267" y="2601150"/>
            <a:ext cx="2812960" cy="1370820"/>
            <a:chOff x="417991" y="1563487"/>
            <a:chExt cx="3066179" cy="1473664"/>
          </a:xfrm>
          <a:solidFill>
            <a:schemeClr val="bg1">
              <a:lumMod val="65000"/>
            </a:schemeClr>
          </a:solidFill>
          <a:scene3d>
            <a:camera prst="orthographicFront"/>
            <a:lightRig rig="balanced" dir="t"/>
          </a:scene3d>
        </p:grpSpPr>
        <p:grpSp>
          <p:nvGrpSpPr>
            <p:cNvPr id="5" name="4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11" name="10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11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12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13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" name="5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7" name="6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7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8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9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5" name="14 Grupo"/>
          <p:cNvGrpSpPr>
            <a:grpSpLocks noChangeAspect="1"/>
          </p:cNvGrpSpPr>
          <p:nvPr/>
        </p:nvGrpSpPr>
        <p:grpSpPr>
          <a:xfrm rot="18370776">
            <a:off x="816251" y="2696004"/>
            <a:ext cx="2812960" cy="1370820"/>
            <a:chOff x="417991" y="1563487"/>
            <a:chExt cx="3066179" cy="1473664"/>
          </a:xfrm>
          <a:solidFill>
            <a:schemeClr val="bg1">
              <a:lumMod val="65000"/>
            </a:schemeClr>
          </a:solidFill>
          <a:scene3d>
            <a:camera prst="orthographicFront"/>
            <a:lightRig rig="balanced" dir="t"/>
          </a:scene3d>
        </p:grpSpPr>
        <p:grpSp>
          <p:nvGrpSpPr>
            <p:cNvPr id="16" name="15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22" name="21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22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23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24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7" name="16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18" name="17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18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19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20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6" name="25 Grupo"/>
          <p:cNvGrpSpPr>
            <a:grpSpLocks noChangeAspect="1"/>
          </p:cNvGrpSpPr>
          <p:nvPr/>
        </p:nvGrpSpPr>
        <p:grpSpPr>
          <a:xfrm rot="18370776">
            <a:off x="-655315" y="2658365"/>
            <a:ext cx="2812960" cy="1370820"/>
            <a:chOff x="417991" y="1563487"/>
            <a:chExt cx="3066179" cy="1473664"/>
          </a:xfrm>
          <a:solidFill>
            <a:schemeClr val="bg1">
              <a:lumMod val="65000"/>
            </a:schemeClr>
          </a:solidFill>
          <a:scene3d>
            <a:camera prst="orthographicFront"/>
            <a:lightRig rig="balanced" dir="t"/>
          </a:scene3d>
        </p:grpSpPr>
        <p:grpSp>
          <p:nvGrpSpPr>
            <p:cNvPr id="27" name="26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33" name="32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33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34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35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8" name="27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29" name="28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29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30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31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7" name="36 Grupo"/>
          <p:cNvGrpSpPr>
            <a:grpSpLocks noChangeAspect="1"/>
          </p:cNvGrpSpPr>
          <p:nvPr/>
        </p:nvGrpSpPr>
        <p:grpSpPr>
          <a:xfrm rot="18370776">
            <a:off x="3323691" y="2667600"/>
            <a:ext cx="2812960" cy="1370820"/>
            <a:chOff x="417991" y="1563487"/>
            <a:chExt cx="3066179" cy="1473664"/>
          </a:xfrm>
          <a:solidFill>
            <a:schemeClr val="bg1">
              <a:lumMod val="65000"/>
            </a:schemeClr>
          </a:solidFill>
          <a:scene3d>
            <a:camera prst="orthographicFront"/>
            <a:lightRig rig="balanced" dir="t"/>
          </a:scene3d>
        </p:grpSpPr>
        <p:grpSp>
          <p:nvGrpSpPr>
            <p:cNvPr id="38" name="37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44" name="43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44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45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46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9" name="38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40" name="39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40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41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42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8" name="47 Grupo"/>
          <p:cNvGrpSpPr>
            <a:grpSpLocks noChangeAspect="1"/>
          </p:cNvGrpSpPr>
          <p:nvPr/>
        </p:nvGrpSpPr>
        <p:grpSpPr>
          <a:xfrm rot="18370776">
            <a:off x="4614448" y="2570832"/>
            <a:ext cx="2812960" cy="1370820"/>
            <a:chOff x="417991" y="1563487"/>
            <a:chExt cx="3066179" cy="1473664"/>
          </a:xfrm>
          <a:solidFill>
            <a:schemeClr val="bg1">
              <a:lumMod val="65000"/>
            </a:schemeClr>
          </a:solidFill>
          <a:scene3d>
            <a:camera prst="orthographicFront"/>
            <a:lightRig rig="balanced" dir="t"/>
          </a:scene3d>
        </p:grpSpPr>
        <p:grpSp>
          <p:nvGrpSpPr>
            <p:cNvPr id="49" name="48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55" name="54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55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56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57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0" name="49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51" name="50 Onda"/>
              <p:cNvSpPr/>
              <p:nvPr/>
            </p:nvSpPr>
            <p:spPr>
              <a:xfrm>
                <a:off x="1043484" y="208219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51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52 Onda"/>
              <p:cNvSpPr/>
              <p:nvPr/>
            </p:nvSpPr>
            <p:spPr>
              <a:xfrm>
                <a:off x="1412829" y="1815793"/>
                <a:ext cx="914401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53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59" name="58 Grupo"/>
          <p:cNvGrpSpPr>
            <a:grpSpLocks noChangeAspect="1"/>
          </p:cNvGrpSpPr>
          <p:nvPr/>
        </p:nvGrpSpPr>
        <p:grpSpPr>
          <a:xfrm rot="18370776">
            <a:off x="5900031" y="2573421"/>
            <a:ext cx="2812960" cy="1370820"/>
            <a:chOff x="417991" y="1563487"/>
            <a:chExt cx="3066179" cy="1473664"/>
          </a:xfrm>
          <a:solidFill>
            <a:schemeClr val="bg1">
              <a:lumMod val="65000"/>
            </a:schemeClr>
          </a:solidFill>
          <a:scene3d>
            <a:camera prst="orthographicFront"/>
            <a:lightRig rig="balanced" dir="t"/>
          </a:scene3d>
        </p:grpSpPr>
        <p:grpSp>
          <p:nvGrpSpPr>
            <p:cNvPr id="60" name="59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66" name="65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66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67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68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1" name="60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62" name="61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62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63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64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70" name="69 Grupo"/>
          <p:cNvGrpSpPr>
            <a:grpSpLocks noChangeAspect="1"/>
          </p:cNvGrpSpPr>
          <p:nvPr/>
        </p:nvGrpSpPr>
        <p:grpSpPr>
          <a:xfrm rot="18370776">
            <a:off x="7133694" y="2566463"/>
            <a:ext cx="2812960" cy="1370820"/>
            <a:chOff x="417991" y="1563487"/>
            <a:chExt cx="3066179" cy="1473664"/>
          </a:xfrm>
          <a:solidFill>
            <a:schemeClr val="bg1">
              <a:lumMod val="65000"/>
            </a:schemeClr>
          </a:solidFill>
          <a:scene3d>
            <a:camera prst="orthographicFront"/>
            <a:lightRig rig="balanced" dir="t"/>
          </a:scene3d>
        </p:grpSpPr>
        <p:grpSp>
          <p:nvGrpSpPr>
            <p:cNvPr id="71" name="70 Grupo"/>
            <p:cNvGrpSpPr/>
            <p:nvPr/>
          </p:nvGrpSpPr>
          <p:grpSpPr>
            <a:xfrm>
              <a:off x="417991" y="1563487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77" name="76 Onda"/>
              <p:cNvSpPr/>
              <p:nvPr/>
            </p:nvSpPr>
            <p:spPr>
              <a:xfrm>
                <a:off x="899592" y="202276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77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78 Onda"/>
              <p:cNvSpPr/>
              <p:nvPr/>
            </p:nvSpPr>
            <p:spPr>
              <a:xfrm>
                <a:off x="1344936" y="1798550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0" name="79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2" name="71 Grupo"/>
            <p:cNvGrpSpPr/>
            <p:nvPr/>
          </p:nvGrpSpPr>
          <p:grpSpPr>
            <a:xfrm>
              <a:off x="1187624" y="1905232"/>
              <a:ext cx="2296546" cy="1131919"/>
              <a:chOff x="417991" y="1563487"/>
              <a:chExt cx="2296546" cy="1131919"/>
            </a:xfrm>
            <a:grpFill/>
          </p:grpSpPr>
          <p:sp>
            <p:nvSpPr>
              <p:cNvPr id="73" name="72 Onda"/>
              <p:cNvSpPr/>
              <p:nvPr/>
            </p:nvSpPr>
            <p:spPr>
              <a:xfrm>
                <a:off x="965067" y="1993350"/>
                <a:ext cx="914402" cy="448430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73 Onda"/>
              <p:cNvSpPr/>
              <p:nvPr/>
            </p:nvSpPr>
            <p:spPr>
              <a:xfrm>
                <a:off x="417991" y="2246978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74 Onda"/>
              <p:cNvSpPr/>
              <p:nvPr/>
            </p:nvSpPr>
            <p:spPr>
              <a:xfrm>
                <a:off x="1372645" y="1761604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75 Onda"/>
              <p:cNvSpPr/>
              <p:nvPr/>
            </p:nvSpPr>
            <p:spPr>
              <a:xfrm>
                <a:off x="1800137" y="1563487"/>
                <a:ext cx="914400" cy="448428"/>
              </a:xfrm>
              <a:prstGeom prst="wave">
                <a:avLst>
                  <a:gd name="adj1" fmla="val 20000"/>
                  <a:gd name="adj2" fmla="val 0"/>
                </a:avLst>
              </a:prstGeom>
              <a:grpFill/>
              <a:ln>
                <a:noFill/>
              </a:ln>
              <a:sp3d>
                <a:bevelT w="209550"/>
                <a:bevelB w="165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81" name="80 Imagen" descr="Diapositiva4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81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3195" name="82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9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9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9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9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32404"/>
            <a:ext cx="1080120" cy="980728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1013132"/>
            <a:ext cx="1080120" cy="1040516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2021244"/>
            <a:ext cx="1080120" cy="1040516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3029356"/>
            <a:ext cx="1080120" cy="936104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3893452"/>
            <a:ext cx="1080120" cy="1008112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4829556"/>
            <a:ext cx="1080120" cy="1040516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864" y="5849888"/>
            <a:ext cx="1080120" cy="1040516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0"/>
            <a:ext cx="1080120" cy="980728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980728"/>
            <a:ext cx="1080120" cy="1040516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3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1988840"/>
            <a:ext cx="1080120" cy="1040516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2996952"/>
            <a:ext cx="1080120" cy="936104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3861048"/>
            <a:ext cx="1080120" cy="1008112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3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4797152"/>
            <a:ext cx="1080120" cy="1040516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3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5817484"/>
            <a:ext cx="1080120" cy="1040516"/>
          </a:xfrm>
          <a:prstGeom prst="triangle">
            <a:avLst/>
          </a:prstGeom>
          <a:ln w="15875">
            <a:solidFill>
              <a:srgbClr val="5ECCF3">
                <a:lumMod val="60000"/>
                <a:lumOff val="40000"/>
              </a:srgbClr>
            </a:solidFill>
            <a:prstDash val="sysDot"/>
          </a:ln>
        </p:spPr>
      </p:pic>
      <p:pic>
        <p:nvPicPr>
          <p:cNvPr id="16" name="15 Imagen" descr="Diapositiva49"/>
          <p:cNvPicPr>
            <a:picLocks noGrp="1" noChangeAspect="1"/>
          </p:cNvPicPr>
          <p:nvPr isPhoto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4226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7" presetClass="entr" presetSubtype="1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2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94458" flipH="1">
            <a:off x="4823127" y="5889239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73053">
            <a:off x="3623433" y="29017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11657">
            <a:off x="3656252" y="965121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6656">
            <a:off x="3661972" y="2008872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156560">
            <a:off x="3597956" y="3016984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60882">
            <a:off x="3656252" y="3953088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88782">
            <a:off x="3628179" y="4953533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05271">
            <a:off x="3648909" y="5889922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94458" flipH="1">
            <a:off x="4855561" y="28334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94458" flipH="1">
            <a:off x="4888380" y="964438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94458" flipH="1">
            <a:off x="4894100" y="2008189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94458" flipH="1">
            <a:off x="4830084" y="3016301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94458" flipH="1">
            <a:off x="4888380" y="3952405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2" cstate="email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194458" flipH="1">
            <a:off x="4860307" y="4952850"/>
            <a:ext cx="936104" cy="936104"/>
          </a:xfrm>
          <a:prstGeom prst="teardrop">
            <a:avLst>
              <a:gd name="adj" fmla="val 125118"/>
            </a:avLst>
          </a:prstGeom>
          <a:ln>
            <a:solidFill>
              <a:srgbClr val="C00000"/>
            </a:solidFill>
          </a:ln>
        </p:spPr>
      </p:pic>
      <p:pic>
        <p:nvPicPr>
          <p:cNvPr id="16" name="15 Imagen" descr="Diapositiva50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5250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7" presetClass="entr" presetSubtype="1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6108" y="5706441"/>
            <a:ext cx="1905000" cy="97155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465550" y="5733256"/>
            <a:ext cx="1905000" cy="97155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148064" y="4761706"/>
            <a:ext cx="1905000" cy="97155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796136" y="3710751"/>
            <a:ext cx="1905000" cy="97155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263857" y="2739201"/>
            <a:ext cx="1905000" cy="97155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991647" y="1774050"/>
            <a:ext cx="1905000" cy="97155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326820" y="1002797"/>
            <a:ext cx="1905000" cy="97155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83508" y="109711"/>
            <a:ext cx="1905000" cy="97155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4734891"/>
            <a:ext cx="1905000" cy="97155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608" y="3933056"/>
            <a:ext cx="1905000" cy="97155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220" y="2961791"/>
            <a:ext cx="1905000" cy="97155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632" y="1864101"/>
            <a:ext cx="1905000" cy="97155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2017" y="980728"/>
            <a:ext cx="1905000" cy="971550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8508" y="81248"/>
            <a:ext cx="1905000" cy="971550"/>
          </a:xfrm>
          <a:prstGeom prst="rect">
            <a:avLst/>
          </a:prstGeom>
        </p:spPr>
      </p:pic>
      <p:pic>
        <p:nvPicPr>
          <p:cNvPr id="16" name="15 Imagen" descr="Diapositiva5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6274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7" presetClass="entr" presetSubtype="1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2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strella de 16 puntas"/>
          <p:cNvSpPr/>
          <p:nvPr/>
        </p:nvSpPr>
        <p:spPr>
          <a:xfrm>
            <a:off x="3707904" y="2780928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Estrella de 16 puntas"/>
          <p:cNvSpPr/>
          <p:nvPr/>
        </p:nvSpPr>
        <p:spPr>
          <a:xfrm>
            <a:off x="3707904" y="2795530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Estrella de 16 puntas"/>
          <p:cNvSpPr/>
          <p:nvPr/>
        </p:nvSpPr>
        <p:spPr>
          <a:xfrm>
            <a:off x="3707904" y="2723611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Estrella de 16 puntas"/>
          <p:cNvSpPr/>
          <p:nvPr/>
        </p:nvSpPr>
        <p:spPr>
          <a:xfrm>
            <a:off x="3693363" y="2767908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Estrella de 16 puntas"/>
          <p:cNvSpPr/>
          <p:nvPr/>
        </p:nvSpPr>
        <p:spPr>
          <a:xfrm>
            <a:off x="3693363" y="2794181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Estrella de 16 puntas"/>
          <p:cNvSpPr/>
          <p:nvPr/>
        </p:nvSpPr>
        <p:spPr>
          <a:xfrm>
            <a:off x="3707904" y="2723611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Estrella de 16 puntas"/>
          <p:cNvSpPr/>
          <p:nvPr/>
        </p:nvSpPr>
        <p:spPr>
          <a:xfrm>
            <a:off x="3707904" y="2780928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Estrella de 16 puntas"/>
          <p:cNvSpPr/>
          <p:nvPr/>
        </p:nvSpPr>
        <p:spPr>
          <a:xfrm>
            <a:off x="3707904" y="2755154"/>
            <a:ext cx="1656184" cy="1368152"/>
          </a:xfrm>
          <a:prstGeom prst="star16">
            <a:avLst>
              <a:gd name="adj" fmla="val 18625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117600" h="895350"/>
            <a:bevelB w="311150" h="647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1" name="10 Imagen" descr="Diapositiva5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7308" name="12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 rot="5400000">
            <a:off x="455495" y="2612461"/>
            <a:ext cx="6697485" cy="1648844"/>
            <a:chOff x="2499278" y="2301446"/>
            <a:chExt cx="3458382" cy="851414"/>
          </a:xfrm>
          <a:scene3d>
            <a:camera prst="orthographicFront"/>
            <a:lightRig rig="harsh" dir="t"/>
          </a:scene3d>
        </p:grpSpPr>
        <p:grpSp>
          <p:nvGrpSpPr>
            <p:cNvPr id="4" name="3 Grupo"/>
            <p:cNvGrpSpPr/>
            <p:nvPr/>
          </p:nvGrpSpPr>
          <p:grpSpPr>
            <a:xfrm rot="10800000">
              <a:off x="2499278" y="2432780"/>
              <a:ext cx="3456384" cy="720080"/>
              <a:chOff x="827584" y="2492896"/>
              <a:chExt cx="3456384" cy="720080"/>
            </a:xfrm>
          </p:grpSpPr>
          <p:sp>
            <p:nvSpPr>
              <p:cNvPr id="2" name="1 Onda"/>
              <p:cNvSpPr/>
              <p:nvPr/>
            </p:nvSpPr>
            <p:spPr>
              <a:xfrm>
                <a:off x="827584" y="2492896"/>
                <a:ext cx="1728192" cy="72008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317500" h="165100" prst="slope"/>
                <a:bevelB w="2857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" name="2 Onda"/>
              <p:cNvSpPr/>
              <p:nvPr/>
            </p:nvSpPr>
            <p:spPr>
              <a:xfrm flipV="1">
                <a:off x="2555776" y="2492896"/>
                <a:ext cx="1728192" cy="720080"/>
              </a:xfrm>
              <a:prstGeom prst="wave">
                <a:avLst>
                  <a:gd name="adj1" fmla="val 20000"/>
                  <a:gd name="adj2" fmla="val 1"/>
                </a:avLst>
              </a:prstGeom>
              <a:ln>
                <a:noFill/>
              </a:ln>
              <a:sp3d>
                <a:bevelT w="317500" h="165100" prst="slope"/>
                <a:bevelB w="2857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" name="4 Grupo"/>
            <p:cNvGrpSpPr/>
            <p:nvPr/>
          </p:nvGrpSpPr>
          <p:grpSpPr>
            <a:xfrm>
              <a:off x="2501276" y="2301446"/>
              <a:ext cx="3456384" cy="720080"/>
              <a:chOff x="827584" y="2492896"/>
              <a:chExt cx="3456384" cy="720080"/>
            </a:xfrm>
          </p:grpSpPr>
          <p:sp>
            <p:nvSpPr>
              <p:cNvPr id="6" name="5 Onda"/>
              <p:cNvSpPr/>
              <p:nvPr/>
            </p:nvSpPr>
            <p:spPr>
              <a:xfrm>
                <a:off x="827584" y="2492896"/>
                <a:ext cx="1728192" cy="72008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317500" h="165100" prst="slope"/>
                <a:bevelB w="2857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6 Onda"/>
              <p:cNvSpPr/>
              <p:nvPr/>
            </p:nvSpPr>
            <p:spPr>
              <a:xfrm flipV="1">
                <a:off x="2555776" y="2492896"/>
                <a:ext cx="1728192" cy="720080"/>
              </a:xfrm>
              <a:prstGeom prst="wave">
                <a:avLst>
                  <a:gd name="adj1" fmla="val 20000"/>
                  <a:gd name="adj2" fmla="val 1"/>
                </a:avLst>
              </a:prstGeom>
              <a:ln>
                <a:noFill/>
              </a:ln>
              <a:sp3d>
                <a:bevelT w="317500" h="165100" prst="slope"/>
                <a:bevelB w="2857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9" name="8 Grupo"/>
          <p:cNvGrpSpPr/>
          <p:nvPr/>
        </p:nvGrpSpPr>
        <p:grpSpPr>
          <a:xfrm rot="16200000" flipH="1">
            <a:off x="2059887" y="2629212"/>
            <a:ext cx="6697485" cy="1648844"/>
            <a:chOff x="2499278" y="2301446"/>
            <a:chExt cx="3458382" cy="851414"/>
          </a:xfrm>
          <a:scene3d>
            <a:camera prst="orthographicFront"/>
            <a:lightRig rig="harsh" dir="t"/>
          </a:scene3d>
        </p:grpSpPr>
        <p:grpSp>
          <p:nvGrpSpPr>
            <p:cNvPr id="10" name="3 Grupo"/>
            <p:cNvGrpSpPr/>
            <p:nvPr/>
          </p:nvGrpSpPr>
          <p:grpSpPr>
            <a:xfrm rot="10800000">
              <a:off x="2499278" y="2432780"/>
              <a:ext cx="3456384" cy="720080"/>
              <a:chOff x="827584" y="2492896"/>
              <a:chExt cx="3456384" cy="720080"/>
            </a:xfrm>
          </p:grpSpPr>
          <p:sp>
            <p:nvSpPr>
              <p:cNvPr id="14" name="13 Onda"/>
              <p:cNvSpPr/>
              <p:nvPr/>
            </p:nvSpPr>
            <p:spPr>
              <a:xfrm>
                <a:off x="827584" y="2492896"/>
                <a:ext cx="1728192" cy="72008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317500" h="165100" prst="slope"/>
                <a:bevelB w="2857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2 Onda"/>
              <p:cNvSpPr/>
              <p:nvPr/>
            </p:nvSpPr>
            <p:spPr>
              <a:xfrm flipV="1">
                <a:off x="2555776" y="2492896"/>
                <a:ext cx="1728192" cy="720080"/>
              </a:xfrm>
              <a:prstGeom prst="wave">
                <a:avLst>
                  <a:gd name="adj1" fmla="val 20000"/>
                  <a:gd name="adj2" fmla="val 1"/>
                </a:avLst>
              </a:prstGeom>
              <a:ln>
                <a:noFill/>
              </a:ln>
              <a:sp3d>
                <a:bevelT w="317500" h="165100" prst="slope"/>
                <a:bevelB w="2857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1" name="4 Grupo"/>
            <p:cNvGrpSpPr/>
            <p:nvPr/>
          </p:nvGrpSpPr>
          <p:grpSpPr>
            <a:xfrm>
              <a:off x="2501276" y="2301446"/>
              <a:ext cx="3456384" cy="720080"/>
              <a:chOff x="827584" y="2492896"/>
              <a:chExt cx="3456384" cy="720080"/>
            </a:xfrm>
          </p:grpSpPr>
          <p:sp>
            <p:nvSpPr>
              <p:cNvPr id="12" name="11 Onda"/>
              <p:cNvSpPr/>
              <p:nvPr/>
            </p:nvSpPr>
            <p:spPr>
              <a:xfrm>
                <a:off x="827584" y="2492896"/>
                <a:ext cx="1728192" cy="720080"/>
              </a:xfrm>
              <a:prstGeom prst="wave">
                <a:avLst>
                  <a:gd name="adj1" fmla="val 20000"/>
                  <a:gd name="adj2" fmla="val 0"/>
                </a:avLst>
              </a:prstGeom>
              <a:ln>
                <a:noFill/>
              </a:ln>
              <a:sp3d>
                <a:bevelT w="317500" h="165100" prst="slope"/>
                <a:bevelB w="2857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12 Onda"/>
              <p:cNvSpPr/>
              <p:nvPr/>
            </p:nvSpPr>
            <p:spPr>
              <a:xfrm flipV="1">
                <a:off x="2555776" y="2492896"/>
                <a:ext cx="1728192" cy="720080"/>
              </a:xfrm>
              <a:prstGeom prst="wave">
                <a:avLst>
                  <a:gd name="adj1" fmla="val 20000"/>
                  <a:gd name="adj2" fmla="val 1"/>
                </a:avLst>
              </a:prstGeom>
              <a:ln>
                <a:noFill/>
              </a:ln>
              <a:sp3d>
                <a:bevelT w="317500" h="165100" prst="slope"/>
                <a:bevelB w="2857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16" name="15 Imagen" descr="Diapositiva5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8310" name="17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6 Imagen" descr="Sin título-2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00274" y="1057275"/>
            <a:ext cx="2371725" cy="2371725"/>
          </a:xfrm>
          <a:prstGeom prst="rect">
            <a:avLst/>
          </a:prstGeom>
        </p:spPr>
      </p:pic>
      <p:pic>
        <p:nvPicPr>
          <p:cNvPr id="6" name="6 Imagen" descr="Sin título-2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99992" y="1087621"/>
            <a:ext cx="2371725" cy="2371725"/>
          </a:xfrm>
          <a:prstGeom prst="rect">
            <a:avLst/>
          </a:prstGeom>
        </p:spPr>
      </p:pic>
      <p:pic>
        <p:nvPicPr>
          <p:cNvPr id="7" name="6 Imagen" descr="Sin título-2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00274" y="3356992"/>
            <a:ext cx="2371725" cy="2371725"/>
          </a:xfrm>
          <a:prstGeom prst="rect">
            <a:avLst/>
          </a:prstGeom>
        </p:spPr>
      </p:pic>
      <p:pic>
        <p:nvPicPr>
          <p:cNvPr id="8" name="6 Imagen" descr="Sin título-2.gif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99992" y="3361625"/>
            <a:ext cx="2371725" cy="2371725"/>
          </a:xfrm>
          <a:prstGeom prst="rect">
            <a:avLst/>
          </a:prstGeom>
        </p:spPr>
      </p:pic>
      <p:pic>
        <p:nvPicPr>
          <p:cNvPr id="9" name="8 Imagen" descr="Diapositiva54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688975" y="-458788"/>
            <a:ext cx="10585450" cy="813593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99336" name="10 CuadroTexto"/>
          <p:cNvSpPr txBox="1">
            <a:spLocks noChangeArrowheads="1"/>
          </p:cNvSpPr>
          <p:nvPr/>
        </p:nvSpPr>
        <p:spPr bwMode="auto">
          <a:xfrm>
            <a:off x="107950" y="5641975"/>
            <a:ext cx="1295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s-ES" altLang="es-ES" sz="1400">
                <a:solidFill>
                  <a:srgbClr val="000000"/>
                </a:solidFill>
                <a:latin typeface="AR DECODE"/>
              </a:rPr>
              <a:t>Diseño pps y Fotos  María  </a:t>
            </a: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035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0035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10035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10035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6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6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6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6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6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60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95_Tema de Office">
  <a:themeElements>
    <a:clrScheme name="Maria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70_Tema de Office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3_Tema de Office">
  <a:themeElements>
    <a:clrScheme name="Á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56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94_Tema de Office">
  <a:themeElements>
    <a:clrScheme name="Paja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9_Tema de Office">
  <a:themeElements>
    <a:clrScheme name="Paja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.xml><?xml version="1.0" encoding="utf-8"?>
<a:theme xmlns:a="http://schemas.openxmlformats.org/drawingml/2006/main" name="91_Tema de Office">
  <a:themeElements>
    <a:clrScheme name="Personalizado 4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85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34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84_Tema de Office">
  <a:themeElements>
    <a:clrScheme name="Personalizado 12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3083A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4.xml><?xml version="1.0" encoding="utf-8"?>
<a:theme xmlns:a="http://schemas.openxmlformats.org/drawingml/2006/main" name="74_Tema de Office">
  <a:themeElements>
    <a:clrScheme name="Personalizado 8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C3B4A2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54_Tema de Office">
  <a:themeElements>
    <a:clrScheme name="Personalizado 8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C3B4A2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52_Tema de Office">
  <a:themeElements>
    <a:clrScheme name="Maria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7.xml><?xml version="1.0" encoding="utf-8"?>
<a:theme xmlns:a="http://schemas.openxmlformats.org/drawingml/2006/main" name="17_Tema de Office">
  <a:themeElements>
    <a:clrScheme name="Personalizado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8.xml><?xml version="1.0" encoding="utf-8"?>
<a:theme xmlns:a="http://schemas.openxmlformats.org/drawingml/2006/main" name="42_Tema de Office">
  <a:themeElements>
    <a:clrScheme name="Personalizado 11">
      <a:dk1>
        <a:sysClr val="windowText" lastClr="000000"/>
      </a:dk1>
      <a:lt1>
        <a:srgbClr val="BFBFBF"/>
      </a:lt1>
      <a:dk2>
        <a:srgbClr val="1F497D"/>
      </a:dk2>
      <a:lt2>
        <a:srgbClr val="FAC08F"/>
      </a:lt2>
      <a:accent1>
        <a:srgbClr val="4F81BD"/>
      </a:accent1>
      <a:accent2>
        <a:srgbClr val="C0504D"/>
      </a:accent2>
      <a:accent3>
        <a:srgbClr val="31859B"/>
      </a:accent3>
      <a:accent4>
        <a:srgbClr val="92CDDC"/>
      </a:accent4>
      <a:accent5>
        <a:srgbClr val="4BACC6"/>
      </a:accent5>
      <a:accent6>
        <a:srgbClr val="6565FF"/>
      </a:accent6>
      <a:hlink>
        <a:srgbClr val="548DD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9.xml><?xml version="1.0" encoding="utf-8"?>
<a:theme xmlns:a="http://schemas.openxmlformats.org/drawingml/2006/main" name="46_Tema de Office">
  <a:themeElements>
    <a:clrScheme name="Personalizado 15">
      <a:dk1>
        <a:sysClr val="windowText" lastClr="000000"/>
      </a:dk1>
      <a:lt1>
        <a:srgbClr val="9FB8CD"/>
      </a:lt1>
      <a:dk2>
        <a:srgbClr val="464653"/>
      </a:dk2>
      <a:lt2>
        <a:srgbClr val="FF0000"/>
      </a:lt2>
      <a:accent1>
        <a:srgbClr val="00B0F0"/>
      </a:accent1>
      <a:accent2>
        <a:srgbClr val="00B0F0"/>
      </a:accent2>
      <a:accent3>
        <a:srgbClr val="A694B7"/>
      </a:accent3>
      <a:accent4>
        <a:srgbClr val="FADA7A"/>
      </a:accent4>
      <a:accent5>
        <a:srgbClr val="FCE8AF"/>
      </a:accent5>
      <a:accent6>
        <a:srgbClr val="F6C120"/>
      </a:accent6>
      <a:hlink>
        <a:srgbClr val="00B0F0"/>
      </a:hlink>
      <a:folHlink>
        <a:srgbClr val="8857A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0.xml><?xml version="1.0" encoding="utf-8"?>
<a:theme xmlns:a="http://schemas.openxmlformats.org/drawingml/2006/main" name="50_Tema de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1.xml><?xml version="1.0" encoding="utf-8"?>
<a:theme xmlns:a="http://schemas.openxmlformats.org/drawingml/2006/main" name="55_Tema de Office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36_Tema de Office">
  <a:themeElements>
    <a:clrScheme name="Personalizado 19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66990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35_Tema de Office">
  <a:themeElements>
    <a:clrScheme name="Personalizado 7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9_Tema de Office">
  <a:themeElements>
    <a:clrScheme name="Personalizado 13">
      <a:dk1>
        <a:sysClr val="windowText" lastClr="000000"/>
      </a:dk1>
      <a:lt1>
        <a:srgbClr val="BFBFBF"/>
      </a:lt1>
      <a:dk2>
        <a:srgbClr val="4CADC5"/>
      </a:dk2>
      <a:lt2>
        <a:srgbClr val="4CADC5"/>
      </a:lt2>
      <a:accent1>
        <a:srgbClr val="F58B30"/>
      </a:accent1>
      <a:accent2>
        <a:srgbClr val="C0504D"/>
      </a:accent2>
      <a:accent3>
        <a:srgbClr val="FE19FF"/>
      </a:accent3>
      <a:accent4>
        <a:srgbClr val="BAD1ED"/>
      </a:accent4>
      <a:accent5>
        <a:srgbClr val="4BACC6"/>
      </a:accent5>
      <a:accent6>
        <a:srgbClr val="98BAE5"/>
      </a:accent6>
      <a:hlink>
        <a:srgbClr val="8F8F8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37_Tema de Office">
  <a:themeElements>
    <a:clrScheme name="Personalizado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38953"/>
      </a:hlink>
      <a:folHlink>
        <a:srgbClr val="80008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6_Tema de Office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1_Tema de Office">
  <a:themeElements>
    <a:clrScheme name="Boticario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38_Tema de Office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39_Tema de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40_Tema de Office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41_Tema de Office">
  <a:themeElements>
    <a:clrScheme name="Personalizado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938953"/>
      </a:accent2>
      <a:accent3>
        <a:srgbClr val="9BBB59"/>
      </a:accent3>
      <a:accent4>
        <a:srgbClr val="8064A2"/>
      </a:accent4>
      <a:accent5>
        <a:srgbClr val="E5B9B7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44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45_Tema de Offic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289</Words>
  <Application>Microsoft Office PowerPoint</Application>
  <PresentationFormat>Presentación en pantalla (4:3)</PresentationFormat>
  <Paragraphs>63</Paragraphs>
  <Slides>55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34</vt:i4>
      </vt:variant>
      <vt:variant>
        <vt:lpstr>Títulos de diapositiva</vt:lpstr>
      </vt:variant>
      <vt:variant>
        <vt:i4>55</vt:i4>
      </vt:variant>
    </vt:vector>
  </HeadingPairs>
  <TitlesOfParts>
    <vt:vector size="96" baseType="lpstr">
      <vt:lpstr>Calibri</vt:lpstr>
      <vt:lpstr>Arial</vt:lpstr>
      <vt:lpstr>Trebuchet MS</vt:lpstr>
      <vt:lpstr>Georgia</vt:lpstr>
      <vt:lpstr>Colonna MT</vt:lpstr>
      <vt:lpstr>AR DECODE</vt:lpstr>
      <vt:lpstr>Kristen ITC</vt:lpstr>
      <vt:lpstr>Tema de Office</vt:lpstr>
      <vt:lpstr>53_Tema de Office</vt:lpstr>
      <vt:lpstr>60_Tema de Office</vt:lpstr>
      <vt:lpstr>95_Tema de Office</vt:lpstr>
      <vt:lpstr>70_Tema de Office</vt:lpstr>
      <vt:lpstr>43_Tema de Office</vt:lpstr>
      <vt:lpstr>56_Tema de Office</vt:lpstr>
      <vt:lpstr>94_Tema de Office</vt:lpstr>
      <vt:lpstr>89_Tema de Office</vt:lpstr>
      <vt:lpstr>91_Tema de Office</vt:lpstr>
      <vt:lpstr>85_Tema de Office</vt:lpstr>
      <vt:lpstr>34_Tema de Office</vt:lpstr>
      <vt:lpstr>84_Tema de Office</vt:lpstr>
      <vt:lpstr>74_Tema de Office</vt:lpstr>
      <vt:lpstr>54_Tema de Office</vt:lpstr>
      <vt:lpstr>52_Tema de Office</vt:lpstr>
      <vt:lpstr>17_Tema de Office</vt:lpstr>
      <vt:lpstr>42_Tema de Office</vt:lpstr>
      <vt:lpstr>46_Tema de Office</vt:lpstr>
      <vt:lpstr>50_Tema de Office</vt:lpstr>
      <vt:lpstr>55_Tema de Office</vt:lpstr>
      <vt:lpstr>36_Tema de Office</vt:lpstr>
      <vt:lpstr>35_Tema de Office</vt:lpstr>
      <vt:lpstr>29_Tema de Office</vt:lpstr>
      <vt:lpstr>37_Tema de Office</vt:lpstr>
      <vt:lpstr>6_Tema de Office</vt:lpstr>
      <vt:lpstr>1_Tema de Office</vt:lpstr>
      <vt:lpstr>38_Tema de Office</vt:lpstr>
      <vt:lpstr>39_Tema de Office</vt:lpstr>
      <vt:lpstr>40_Tema de Office</vt:lpstr>
      <vt:lpstr>41_Tema de Office</vt:lpstr>
      <vt:lpstr>44_Tema de Office</vt:lpstr>
      <vt:lpstr>45_Tema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2015-10-30T11:34:12Z</dcterms:created>
  <dcterms:modified xsi:type="dcterms:W3CDTF">2017-11-24T22:59:37Z</dcterms:modified>
</cp:coreProperties>
</file>