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2" r:id="rId3"/>
    <p:sldId id="343" r:id="rId4"/>
    <p:sldId id="378" r:id="rId5"/>
    <p:sldId id="379" r:id="rId6"/>
    <p:sldId id="375" r:id="rId7"/>
    <p:sldId id="380" r:id="rId8"/>
    <p:sldId id="376" r:id="rId9"/>
    <p:sldId id="374" r:id="rId10"/>
    <p:sldId id="372" r:id="rId11"/>
    <p:sldId id="371" r:id="rId12"/>
    <p:sldId id="370" r:id="rId13"/>
    <p:sldId id="369" r:id="rId14"/>
    <p:sldId id="367" r:id="rId15"/>
    <p:sldId id="366" r:id="rId16"/>
    <p:sldId id="365" r:id="rId17"/>
    <p:sldId id="364" r:id="rId18"/>
    <p:sldId id="363" r:id="rId19"/>
    <p:sldId id="362" r:id="rId20"/>
    <p:sldId id="361" r:id="rId21"/>
    <p:sldId id="360" r:id="rId22"/>
    <p:sldId id="359" r:id="rId23"/>
    <p:sldId id="358" r:id="rId24"/>
    <p:sldId id="357" r:id="rId25"/>
    <p:sldId id="355" r:id="rId26"/>
    <p:sldId id="354" r:id="rId27"/>
    <p:sldId id="353" r:id="rId28"/>
    <p:sldId id="352" r:id="rId29"/>
    <p:sldId id="351" r:id="rId30"/>
    <p:sldId id="350" r:id="rId31"/>
    <p:sldId id="381" r:id="rId32"/>
    <p:sldId id="382" r:id="rId3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zviKBidl1l6ZygwiPpwPw==" hashData="FCg+sPdAjeTMJb8SQ69okK4zst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5" autoAdjust="0"/>
    <p:restoredTop sz="94728" autoAdjust="0"/>
  </p:normalViewPr>
  <p:slideViewPr>
    <p:cSldViewPr>
      <p:cViewPr>
        <p:scale>
          <a:sx n="70" d="100"/>
          <a:sy n="70" d="100"/>
        </p:scale>
        <p:origin x="-51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A606C8-CD37-415C-86CF-C2F41D7835B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1915732"/>
      </p:ext>
    </p:extLst>
  </p:cSld>
  <p:clrMapOvr>
    <a:masterClrMapping/>
  </p:clrMapOvr>
  <p:transition spd="slow" advTm="8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DA390E-FC2C-41A1-906C-BC23DCCE2AF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7832964"/>
      </p:ext>
    </p:extLst>
  </p:cSld>
  <p:clrMapOvr>
    <a:masterClrMapping/>
  </p:clrMapOvr>
  <p:transition spd="slow" advTm="8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67EBEE-0A5A-4E2A-A23D-D537B2EE236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69579719"/>
      </p:ext>
    </p:extLst>
  </p:cSld>
  <p:clrMapOvr>
    <a:masterClrMapping/>
  </p:clrMapOvr>
  <p:transition spd="slow" advTm="8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CE44B-AAE4-4D35-94A6-ADDF95B1406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85854113"/>
      </p:ext>
    </p:extLst>
  </p:cSld>
  <p:clrMapOvr>
    <a:masterClrMapping/>
  </p:clrMapOvr>
  <p:transition spd="slow" advTm="8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A9A098-4B9C-4236-B86E-F25BE7EF4CC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4372276"/>
      </p:ext>
    </p:extLst>
  </p:cSld>
  <p:clrMapOvr>
    <a:masterClrMapping/>
  </p:clrMapOvr>
  <p:transition spd="slow" advTm="8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DFFAA-7713-4A9E-90EF-AF16C403D36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84430854"/>
      </p:ext>
    </p:extLst>
  </p:cSld>
  <p:clrMapOvr>
    <a:masterClrMapping/>
  </p:clrMapOvr>
  <p:transition spd="slow" advTm="8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F9AB30-95CC-4ABF-8D15-4098F9B69D7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3492414"/>
      </p:ext>
    </p:extLst>
  </p:cSld>
  <p:clrMapOvr>
    <a:masterClrMapping/>
  </p:clrMapOvr>
  <p:transition spd="slow" advTm="8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2111B1-D2F4-4D13-9D25-130AAAA3E71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9918305"/>
      </p:ext>
    </p:extLst>
  </p:cSld>
  <p:clrMapOvr>
    <a:masterClrMapping/>
  </p:clrMapOvr>
  <p:transition spd="slow" advTm="8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D11B2C-6E53-4448-886C-04967755527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58630170"/>
      </p:ext>
    </p:extLst>
  </p:cSld>
  <p:clrMapOvr>
    <a:masterClrMapping/>
  </p:clrMapOvr>
  <p:transition spd="slow" advTm="8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385023-DAED-43C4-ABB4-8B4A4E5908D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7916628"/>
      </p:ext>
    </p:extLst>
  </p:cSld>
  <p:clrMapOvr>
    <a:masterClrMapping/>
  </p:clrMapOvr>
  <p:transition spd="slow" advTm="8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4AB250-501A-46C2-A4F3-AE0E178732C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7368468"/>
      </p:ext>
    </p:extLst>
  </p:cSld>
  <p:clrMapOvr>
    <a:masterClrMapping/>
  </p:clrMapOvr>
  <p:transition spd="slow" advTm="8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300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DE84404-9589-4D9B-9B9E-B1A3B698FF99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51" name="Picture 39" descr="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0163" name="Group 5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90161" name="Picture 49" descr="0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162" name="Picture 50" descr="Peru 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0130" name="Text Box 18"/>
          <p:cNvSpPr txBox="1">
            <a:spLocks noChangeArrowheads="1"/>
          </p:cNvSpPr>
          <p:nvPr/>
        </p:nvSpPr>
        <p:spPr bwMode="auto">
          <a:xfrm>
            <a:off x="6227763" y="6629400"/>
            <a:ext cx="2916237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nl-NL" sz="900">
                <a:solidFill>
                  <a:schemeClr val="bg1"/>
                </a:solidFill>
              </a:rPr>
              <a:t>cvonck@zeelandnet.nl</a:t>
            </a:r>
          </a:p>
        </p:txBody>
      </p:sp>
    </p:spTree>
  </p:cSld>
  <p:clrMapOvr>
    <a:masterClrMapping/>
  </p:clrMapOvr>
  <p:transition spd="slow" advTm="8000">
    <p:sndAc>
      <p:stSnd>
        <p:snd r:embed="rId2" name="Cuba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7" name="Picture 3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1188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1189" name="Picture 5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1190" name="Picture 6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702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7028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7029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0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805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8052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8053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323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3236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3237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907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9076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9077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0" name="Picture 2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221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2212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2213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425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4260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4261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630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6308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6309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0" name="Picture 2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733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7332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7333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4" name="Picture 2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835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8356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8357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78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937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9380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9381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6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142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1428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1429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0" name="Picture 2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245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2452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2453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4" name="Picture 2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347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3476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3477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498" name="Picture 2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449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4500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4501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2" name="Picture 2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552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5524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525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46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654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6548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6549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570" name="Picture 2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757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7572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7573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859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8596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8597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9" name="Picture 3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9620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9621" name="Picture 5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9622" name="Picture 6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064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0644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0645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166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1668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1669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371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3716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3717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473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4740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4741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2" name="Picture 2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576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5764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5765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6" name="Picture 2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678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6788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6789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 descr="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781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7812" name="Picture 4" descr="0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7813" name="Picture 5" descr="Peru 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  <p:sndAc>
      <p:stSnd loop="1">
        <p:snd r:embed="rId2" name="Fluitende vogel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883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8836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8837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8" name="Picture 2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009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0100" name="Picture 4" descr="0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0101" name="Picture 5" descr="Peru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148"/>
              <a:ext cx="1202" cy="1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ba .. 17 05 2010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Cuba .. 17 05 2010</Template>
  <TotalTime>2</TotalTime>
  <Words>17</Words>
  <Application>Microsoft Office PowerPoint</Application>
  <PresentationFormat>Presentación en pantalla (4:3)</PresentationFormat>
  <Paragraphs>3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4" baseType="lpstr">
      <vt:lpstr>Arial</vt:lpstr>
      <vt:lpstr>Cuba .. 17 05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2021-01-24T18:44:30Z</dcterms:created>
  <dcterms:modified xsi:type="dcterms:W3CDTF">2021-01-24T18:46:41Z</dcterms:modified>
</cp:coreProperties>
</file>