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26" r:id="rId2"/>
  </p:sldMasterIdLst>
  <p:notesMasterIdLst>
    <p:notesMasterId r:id="rId82"/>
  </p:notesMasterIdLst>
  <p:sldIdLst>
    <p:sldId id="351" r:id="rId3"/>
    <p:sldId id="280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9" r:id="rId26"/>
    <p:sldId id="281" r:id="rId27"/>
    <p:sldId id="282" r:id="rId28"/>
    <p:sldId id="283" r:id="rId29"/>
    <p:sldId id="285" r:id="rId30"/>
    <p:sldId id="286" r:id="rId31"/>
    <p:sldId id="287" r:id="rId32"/>
    <p:sldId id="289" r:id="rId33"/>
    <p:sldId id="290" r:id="rId34"/>
    <p:sldId id="291" r:id="rId35"/>
    <p:sldId id="292" r:id="rId36"/>
    <p:sldId id="293" r:id="rId37"/>
    <p:sldId id="295" r:id="rId38"/>
    <p:sldId id="296" r:id="rId39"/>
    <p:sldId id="297" r:id="rId40"/>
    <p:sldId id="298" r:id="rId41"/>
    <p:sldId id="299" r:id="rId42"/>
    <p:sldId id="300" r:id="rId43"/>
    <p:sldId id="302" r:id="rId44"/>
    <p:sldId id="303" r:id="rId45"/>
    <p:sldId id="304" r:id="rId46"/>
    <p:sldId id="305" r:id="rId47"/>
    <p:sldId id="306" r:id="rId48"/>
    <p:sldId id="307" r:id="rId49"/>
    <p:sldId id="308" r:id="rId50"/>
    <p:sldId id="309" r:id="rId51"/>
    <p:sldId id="310" r:id="rId52"/>
    <p:sldId id="311" r:id="rId53"/>
    <p:sldId id="312" r:id="rId54"/>
    <p:sldId id="313" r:id="rId55"/>
    <p:sldId id="314" r:id="rId56"/>
    <p:sldId id="316" r:id="rId57"/>
    <p:sldId id="317" r:id="rId58"/>
    <p:sldId id="319" r:id="rId59"/>
    <p:sldId id="320" r:id="rId60"/>
    <p:sldId id="321" r:id="rId61"/>
    <p:sldId id="324" r:id="rId62"/>
    <p:sldId id="325" r:id="rId63"/>
    <p:sldId id="326" r:id="rId64"/>
    <p:sldId id="327" r:id="rId65"/>
    <p:sldId id="328" r:id="rId66"/>
    <p:sldId id="329" r:id="rId67"/>
    <p:sldId id="330" r:id="rId68"/>
    <p:sldId id="332" r:id="rId69"/>
    <p:sldId id="333" r:id="rId70"/>
    <p:sldId id="334" r:id="rId71"/>
    <p:sldId id="338" r:id="rId72"/>
    <p:sldId id="339" r:id="rId73"/>
    <p:sldId id="342" r:id="rId74"/>
    <p:sldId id="343" r:id="rId75"/>
    <p:sldId id="344" r:id="rId76"/>
    <p:sldId id="345" r:id="rId77"/>
    <p:sldId id="346" r:id="rId78"/>
    <p:sldId id="348" r:id="rId79"/>
    <p:sldId id="347" r:id="rId80"/>
    <p:sldId id="352" r:id="rId81"/>
  </p:sldIdLst>
  <p:sldSz cx="9144000" cy="5715000" type="screen16x1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hZnORuIeAox489EzlhF+A" hashData="HFAeNFsNV0w1VdpIdSA88cZ2/A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510" y="-8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34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0A3314C-6A0E-4D09-B3BC-E11CC4E00982}" type="datetimeFigureOut">
              <a:rPr lang="es-ES"/>
              <a:pPr>
                <a:defRPr/>
              </a:pPr>
              <a:t>15/12/2018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3B8DD18-14BB-463A-AE4F-23054E0593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9830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37F9F3-140F-4AA2-B050-BBB011CA07B7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993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ACB2CA7-6339-43F7-B7C7-2903D3D39481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43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2BDF1-0FC9-4345-9A0F-F18B6913BBEE}" type="datetimeFigureOut">
              <a:rPr lang="es-ES"/>
              <a:pPr>
                <a:defRPr/>
              </a:pPr>
              <a:t>15/12/2018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A87C8-5E31-424C-A69C-AEE9A8F7D41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79AB4-E96C-447E-881B-4D0615E0E719}" type="datetimeFigureOut">
              <a:rPr lang="es-ES"/>
              <a:pPr>
                <a:defRPr/>
              </a:pPr>
              <a:t>15/12/2018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0C347-0AB2-4A11-999B-8EC00A988F5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074BD-01DF-4E82-8E72-8B67B07E0D7B}" type="datetimeFigureOut">
              <a:rPr lang="es-ES"/>
              <a:pPr>
                <a:defRPr/>
              </a:pPr>
              <a:t>15/12/2018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DBA3F-4D4B-495D-A522-023A065F29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E0062-925A-4C3C-8F6A-32CCA3BBB716}" type="datetimeFigureOut">
              <a:rPr lang="es-ES"/>
              <a:pPr>
                <a:defRPr/>
              </a:pPr>
              <a:t>15/12/2018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F99873-75D3-4CD7-B63B-2038C42129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D5D0B-DDF1-4232-954A-34F0166B7454}" type="datetimeFigureOut">
              <a:rPr lang="es-ES"/>
              <a:pPr>
                <a:defRPr/>
              </a:pPr>
              <a:t>15/12/2018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64F952-3476-4EFE-8C5F-9080DEF3EB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0538F-C19C-4B1A-B4BA-49161D85A26C}" type="datetimeFigureOut">
              <a:rPr lang="es-ES"/>
              <a:pPr>
                <a:defRPr/>
              </a:pPr>
              <a:t>15/12/2018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0EFD2-871B-4F35-B42A-19AFBEDDDA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988AA-D261-4786-8CAF-1AC7FBC1A919}" type="datetimeFigureOut">
              <a:rPr lang="es-ES"/>
              <a:pPr>
                <a:defRPr/>
              </a:pPr>
              <a:t>15/12/2018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ADCE3-9271-4AF1-9CD0-41BB3F77CB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3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2D1A5-3208-4A01-85F6-CCD40853D824}" type="datetimeFigureOut">
              <a:rPr lang="es-ES"/>
              <a:pPr>
                <a:defRPr/>
              </a:pPr>
              <a:t>15/12/2018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C4FC0-7D3D-4CB5-9EAB-3B1ACE7B4D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6AA3A-F6FD-40E0-9ADB-33B4EC9B7C0F}" type="datetimeFigureOut">
              <a:rPr lang="es-ES"/>
              <a:pPr>
                <a:defRPr/>
              </a:pPr>
              <a:t>15/12/2018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BE716-C703-4C14-BCC4-E571DA5386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C102B-8E0E-4DB3-8191-4A93FDBFCDB0}" type="datetimeFigureOut">
              <a:rPr lang="es-ES"/>
              <a:pPr>
                <a:defRPr/>
              </a:pPr>
              <a:t>15/12/2018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01783-0FB5-481A-B9AD-090DBAA94D4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DC8F1B-6CC4-4ACF-9970-C05358EA7AB5}" type="datetimeFigureOut">
              <a:rPr lang="es-ES"/>
              <a:pPr>
                <a:defRPr/>
              </a:pPr>
              <a:t>15/12/2018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2D399-2BEE-4E29-BA10-745F31A85EC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wheel spokes="3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ada del álb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/>
        </p:nvSpPr>
        <p:spPr>
          <a:xfrm>
            <a:off x="7162800" y="114300"/>
            <a:ext cx="228600" cy="4381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Rectangle 14"/>
          <p:cNvSpPr/>
          <p:nvPr/>
        </p:nvSpPr>
        <p:spPr>
          <a:xfrm>
            <a:off x="7467600" y="111125"/>
            <a:ext cx="1104900" cy="4381500"/>
          </a:xfrm>
          <a:prstGeom prst="rect">
            <a:avLst/>
          </a:prstGeom>
          <a:solidFill>
            <a:srgbClr val="FFFF00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6" name="8 Imagen" descr="IMG_0156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79388"/>
            <a:ext cx="6929437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Text Placeholder 30"/>
          <p:cNvSpPr>
            <a:spLocks noGrp="1"/>
          </p:cNvSpPr>
          <p:nvPr>
            <p:ph type="body" sz="quarter" idx="10"/>
          </p:nvPr>
        </p:nvSpPr>
        <p:spPr>
          <a:xfrm>
            <a:off x="228600" y="4556124"/>
            <a:ext cx="8272490" cy="1031876"/>
          </a:xfrm>
          <a:solidFill>
            <a:schemeClr val="accent1"/>
          </a:solidFill>
        </p:spPr>
        <p:txBody>
          <a:bodyPr anchor="ctr">
            <a:noAutofit/>
          </a:bodyPr>
          <a:lstStyle>
            <a:lvl1pPr marL="0" indent="0" algn="l" eaLnBrk="1" latinLnBrk="0" hangingPunct="1">
              <a:buFontTx/>
              <a:buNone/>
              <a:defRPr kumimoji="0" lang="es-ES" sz="48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/>
          </p:nvPr>
        </p:nvSpPr>
        <p:spPr>
          <a:xfrm rot="16200000">
            <a:off x="5718188" y="1876412"/>
            <a:ext cx="4318000" cy="819176"/>
          </a:xfrm>
          <a:solidFill>
            <a:srgbClr val="00B0F0"/>
          </a:solidFill>
        </p:spPr>
        <p:txBody>
          <a:bodyPr/>
          <a:lstStyle>
            <a:lvl1pPr marL="0" indent="0" algn="r" eaLnBrk="1" latinLnBrk="0" hangingPunct="1">
              <a:buNone/>
              <a:defRPr kumimoji="0" lang="es-ES"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slow" advTm="6000">
    <p:wheel spokes="3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0EA62FE-81E1-4834-BDFB-D2ADC6EB9311}" type="datetimeFigureOut">
              <a:rPr lang="es-ES"/>
              <a:pPr>
                <a:defRPr/>
              </a:pPr>
              <a:t>15/12/2018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95C50F7-CC1F-4C01-9010-368EB42677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</p:sldLayoutIdLst>
  <p:transition spd="slow" advTm="6000">
    <p:wheel spokes="3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4.png"/><Relationship Id="rId10" Type="http://schemas.openxmlformats.org/officeDocument/2006/relationships/image" Target="../media/image8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Grp="1"/>
          </p:cNvSpPr>
          <p:nvPr>
            <p:ph type="body" sz="quarter" idx="10"/>
          </p:nvPr>
        </p:nvSpPr>
        <p:spPr>
          <a:xfrm>
            <a:off x="179388" y="4441825"/>
            <a:ext cx="8164512" cy="1031875"/>
          </a:xfrm>
        </p:spPr>
        <p:txBody>
          <a:bodyPr rtlCol="0"/>
          <a:lstStyle/>
          <a:p>
            <a:pPr algn="ctr" fontAlgn="auto">
              <a:spcAft>
                <a:spcPts val="0"/>
              </a:spcAft>
              <a:defRPr/>
            </a:pPr>
            <a:r>
              <a:rPr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CUBA, CUBA, YO QUIERO BAILAR LA SALSA</a:t>
            </a:r>
            <a:endParaRPr sz="4400" b="1" i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body" sz="quarter" idx="15"/>
          </p:nvPr>
        </p:nvSpPr>
        <p:spPr>
          <a:xfrm rot="16200000">
            <a:off x="5718175" y="1876425"/>
            <a:ext cx="4318000" cy="819150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/>
              <a:buNone/>
              <a:defRPr/>
            </a:pPr>
            <a:r>
              <a:rPr sz="4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CUBA VARIADA  </a:t>
            </a:r>
            <a:endParaRPr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8"/>
          <p:cNvSpPr/>
          <p:nvPr/>
        </p:nvSpPr>
        <p:spPr>
          <a:xfrm rot="16200000">
            <a:off x="5887244" y="2697956"/>
            <a:ext cx="5715000" cy="319088"/>
          </a:xfrm>
          <a:prstGeom prst="rect">
            <a:avLst/>
          </a:prstGeom>
          <a:solidFill>
            <a:srgbClr val="FF0000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Rectangle 6"/>
          <p:cNvSpPr/>
          <p:nvPr/>
        </p:nvSpPr>
        <p:spPr>
          <a:xfrm>
            <a:off x="8896350" y="0"/>
            <a:ext cx="76200" cy="5715000"/>
          </a:xfrm>
          <a:prstGeom prst="rect">
            <a:avLst/>
          </a:prstGeom>
          <a:solidFill>
            <a:srgbClr val="FFFF00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Rectangle 7"/>
          <p:cNvSpPr/>
          <p:nvPr/>
        </p:nvSpPr>
        <p:spPr>
          <a:xfrm rot="16200000">
            <a:off x="6199982" y="2770981"/>
            <a:ext cx="5715000" cy="173037"/>
          </a:xfrm>
          <a:prstGeom prst="rect">
            <a:avLst/>
          </a:prstGeom>
          <a:solidFill>
            <a:srgbClr val="FF0000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3079" name="9 Imagen" descr="fotosdelamililogo10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25" y="298450"/>
            <a:ext cx="3143250" cy="541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heel spokes="3"/>
    <p:sndAc>
      <p:stSnd loop="1">
        <p:snd r:embed="rId3" name="celia cruz y la sonora matancera - cuando sali de cub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099" name="3 Marcador de contenido" descr="CIMG509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123" name="3 Marcador de contenido" descr="CIMG441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147" name="3 Marcador de contenido" descr="CIMG442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171" name="3 Marcador de contenido" descr="CIMG443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195" name="3 Marcador de contenido" descr="CIMG443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9219" name="3 Marcador de contenido" descr="CIMG444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0243" name="3 Marcador de contenido" descr="CIMG445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1267" name="3 Marcador de contenido" descr="CIMG447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2291" name="3 Marcador de contenido" descr="CIMG450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3315" name="3 Marcador de contenido" descr="CIMG451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4339" name="3 Marcador de contenido" descr="CIMG452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5363" name="3 Marcador de contenido" descr="CIMG455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6387" name="3 Marcador de contenido" descr="CIMG463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7411" name="3 Marcador de contenido" descr="CIMG469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8435" name="3 Marcador de contenido" descr="CIMG469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9459" name="3 Marcador de contenido" descr="CIMG473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0483" name="3 Marcador de contenido" descr="CIMG474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1507" name="3 Marcador de contenido" descr="CIMG477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2531" name="3 Marcador de contenido" descr="CIMG477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3555" name="3 Marcador de contenido" descr="CIMG479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4579" name="3 Marcador de contenido" descr="CIMG481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5603" name="3 Marcador de contenido" descr="CIMG485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6627" name="3 Marcador de contenido" descr="CIMG508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7651" name="3 Marcador de contenido" descr="CIMG509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8675" name="3 Marcador de contenido" descr="CIMG509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9699" name="3 Marcador de contenido" descr="CIMG51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0723" name="3 Marcador de contenido" descr="CIMG523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1747" name="3 Marcador de contenido" descr="CIMG528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2771" name="3 Marcador de contenido" descr="CIMG528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3795" name="3 Marcador de contenido" descr="CIMG530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4819" name="3 Marcador de contenido" descr="CIMG533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5843" name="3 Marcador de contenido" descr="CIMG534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6867" name="3 Marcador de contenido" descr="CIMG537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7891" name="3 Marcador de contenido" descr="CIMG538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8915" name="3 Marcador de contenido" descr="CIMG538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9939" name="3 Marcador de contenido" descr="CIMG539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0963" name="3 Marcador de contenido" descr="CIMG539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1987" name="3 Marcador de contenido" descr="CIMG541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3011" name="3 Marcador de contenido" descr="CIMG541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4035" name="3 Marcador de contenido" descr="CIMG542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5059" name="3 Marcador de contenido" descr="CIMG545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6083" name="3 Marcador de contenido" descr="CIMG5452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7107" name="3 Marcador de contenido" descr="CIMG545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8131" name="3 Marcador de contenido" descr="CIMG546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9155" name="3 Marcador de contenido" descr="CIMG546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0179" name="3 Marcador de contenido" descr="CIMG546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1203" name="3 Marcador de contenido" descr="CIMG550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2227" name="3 Marcador de contenido" descr="CIMG550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3251" name="3 Marcador de contenido" descr="CIMG551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4275" name="3 Marcador de contenido" descr="Cuba 17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5299" name="3 Marcador de contenido" descr="Cuba 17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6323" name="3 Marcador de contenido" descr="DSCN0001 (3)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7347" name="3 Marcador de contenido" descr="DSCN0001 (4)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8371" name="3 Marcador de contenido" descr="DSCN0001 (6)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9395" name="3 Marcador de contenido" descr="DSCN0001 (7)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0419" name="3 Marcador de contenido" descr="DSCN0001 (10)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1443" name="3 Marcador de contenido" descr="DSCN0001 (11)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2467" name="3 Marcador de contenido" descr="DSCN0001 (12)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3491" name="3 Marcador de contenido" descr="DSCN000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4515" name="3 Marcador de contenido" descr="DSCN104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5539" name="3 Marcador de contenido" descr="DSCN105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6563" name="3 Marcador de contenido" descr="DSCN105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7587" name="3 Marcador de contenido" descr="DSCN105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8611" name="3 Marcador de contenido" descr="DSCN105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9635" name="3 Marcador de contenido" descr="DSCN106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0659" name="3 Marcador de contenido" descr="DSCN107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4500563" cy="5715000"/>
          </a:xfrm>
        </p:spPr>
      </p:pic>
      <p:pic>
        <p:nvPicPr>
          <p:cNvPr id="70660" name="3 Marcador de contenido" descr="IMG_014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0"/>
            <a:ext cx="4427537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1683" name="3 Marcador de contenido" descr="DSCN107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2707" name="3 Marcador de contenido" descr="IMG_002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429750" cy="5894388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3731" name="3 Marcador de contenido" descr="IMG_017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4755" name="3 Marcador de contenido" descr="IMG_019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5779" name="3 Marcador de contenido" descr="IMG_021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4356100" cy="5715000"/>
          </a:xfrm>
        </p:spPr>
      </p:pic>
      <p:pic>
        <p:nvPicPr>
          <p:cNvPr id="75780" name="3 Marcador de contenido" descr="IMG_020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0"/>
            <a:ext cx="4427537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6803" name="3 Marcador de contenido" descr="IMG_022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12263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7827" name="3 Marcador de contenido" descr="IMG_022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4500563" cy="5715000"/>
          </a:xfrm>
        </p:spPr>
      </p:pic>
      <p:pic>
        <p:nvPicPr>
          <p:cNvPr id="77828" name="3 Marcador de contenido" descr="IMG_024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1588"/>
            <a:ext cx="4427537" cy="571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8851" name="3 Marcador de contenido" descr="IMG_022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12263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9875" name="3 Marcador de contenido" descr="IMG_023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12263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0899" name="3 Marcador de contenido" descr="IMG_025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320213" cy="5715000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1923" name="3 Marcador de contenido" descr="IMG_020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0413" y="0"/>
            <a:ext cx="4573587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4" name="6 Marcador de contenido" descr="fin6.pn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 rot="19872616">
            <a:off x="315913" y="1339850"/>
            <a:ext cx="4664075" cy="3082925"/>
          </a:xfrm>
        </p:spPr>
      </p:pic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501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pp5010</Template>
  <TotalTime>2</TotalTime>
  <Words>29</Words>
  <Application>Microsoft Office PowerPoint</Application>
  <PresentationFormat>Presentación en pantalla (16:10)</PresentationFormat>
  <Paragraphs>6</Paragraphs>
  <Slides>79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79</vt:i4>
      </vt:variant>
    </vt:vector>
  </HeadingPairs>
  <TitlesOfParts>
    <vt:vector size="83" baseType="lpstr">
      <vt:lpstr>Arial</vt:lpstr>
      <vt:lpstr>Calibri</vt:lpstr>
      <vt:lpstr>pp5010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2018-12-15T20:58:59Z</dcterms:created>
  <dcterms:modified xsi:type="dcterms:W3CDTF">2018-12-15T21:01:48Z</dcterms:modified>
</cp:coreProperties>
</file>