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8NfJ+Fwy+S0a1kLxVRhMQ" hashData="4IBsqtf7Nr4PMuHaapw9YwlZT9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9900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_tradnl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_tradnl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_tradnl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EA36363-6CFE-4AB3-8757-9F598A2D556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20D44F-3557-4FAF-A512-129F73DBBF02}" type="slidenum">
              <a:rPr lang="es-ES_tradnl"/>
              <a:pPr/>
              <a:t>1</a:t>
            </a:fld>
            <a:endParaRPr lang="es-ES_tradnl"/>
          </a:p>
        </p:txBody>
      </p:sp>
      <p:sp>
        <p:nvSpPr>
          <p:cNvPr id="40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B4DF13-F391-495D-B2B3-3EB0C7725F47}" type="slidenum">
              <a:rPr lang="es-ES_tradnl"/>
              <a:pPr/>
              <a:t>2</a:t>
            </a:fld>
            <a:endParaRPr lang="es-ES_tradnl"/>
          </a:p>
        </p:txBody>
      </p:sp>
      <p:sp>
        <p:nvSpPr>
          <p:cNvPr id="16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B87B95-81FD-45E1-82C7-05E876649088}" type="slidenum">
              <a:rPr lang="es-ES_tradnl"/>
              <a:pPr/>
              <a:t>3</a:t>
            </a:fld>
            <a:endParaRPr lang="es-ES_tradnl"/>
          </a:p>
        </p:txBody>
      </p:sp>
      <p:sp>
        <p:nvSpPr>
          <p:cNvPr id="18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090721-3B90-4B4B-8646-C427D1F7C07C}" type="slidenum">
              <a:rPr lang="es-ES_tradnl"/>
              <a:pPr/>
              <a:t>4</a:t>
            </a:fld>
            <a:endParaRPr lang="es-ES_tradnl"/>
          </a:p>
        </p:txBody>
      </p:sp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D4E7AF-B8C3-4C8E-BC19-8CC78C37222F}" type="slidenum">
              <a:rPr lang="es-ES_tradnl"/>
              <a:pPr/>
              <a:t>5</a:t>
            </a:fld>
            <a:endParaRPr lang="es-ES_tradnl"/>
          </a:p>
        </p:txBody>
      </p:sp>
      <p:sp>
        <p:nvSpPr>
          <p:cNvPr id="22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8285B2-267A-4658-BBDD-93220970B396}" type="slidenum">
              <a:rPr lang="es-ES_tradnl"/>
              <a:pPr/>
              <a:t>6</a:t>
            </a:fld>
            <a:endParaRPr lang="es-ES_tradnl"/>
          </a:p>
        </p:txBody>
      </p:sp>
      <p:sp>
        <p:nvSpPr>
          <p:cNvPr id="245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4EB570-994D-4AED-B5EF-421CCD9E1C2C}" type="slidenum">
              <a:rPr lang="es-ES_tradnl"/>
              <a:pPr/>
              <a:t>7</a:t>
            </a:fld>
            <a:endParaRPr lang="es-ES_tradnl"/>
          </a:p>
        </p:txBody>
      </p:sp>
      <p:sp>
        <p:nvSpPr>
          <p:cNvPr id="26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1A7FEC-51E1-4C2A-92C6-212DD08A2401}" type="slidenum">
              <a:rPr lang="es-ES_tradnl"/>
              <a:pPr/>
              <a:t>8</a:t>
            </a:fld>
            <a:endParaRPr lang="es-ES_tradnl"/>
          </a:p>
        </p:txBody>
      </p:sp>
      <p:sp>
        <p:nvSpPr>
          <p:cNvPr id="28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98C945-5CDD-4C0E-9E41-2D5837FF4370}" type="slidenum">
              <a:rPr lang="es-ES_tradnl"/>
              <a:pPr/>
              <a:t>9</a:t>
            </a:fld>
            <a:endParaRPr lang="es-ES_tradnl"/>
          </a:p>
        </p:txBody>
      </p:sp>
      <p:sp>
        <p:nvSpPr>
          <p:cNvPr id="30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B7CBC0-6E7E-4840-8826-3E73A495E7CE}" type="slidenum">
              <a:rPr lang="es-ES_tradnl"/>
              <a:pPr/>
              <a:t>10</a:t>
            </a:fld>
            <a:endParaRPr lang="es-ES_tradnl"/>
          </a:p>
        </p:txBody>
      </p:sp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376BBB-3249-4E5E-8BCA-80C54522A6B0}" type="slidenum">
              <a:rPr lang="es-ES_tradnl"/>
              <a:pPr/>
              <a:t>11</a:t>
            </a:fld>
            <a:endParaRPr lang="es-ES_tradnl"/>
          </a:p>
        </p:txBody>
      </p:sp>
      <p:sp>
        <p:nvSpPr>
          <p:cNvPr id="34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AA4C18-6517-4E1B-B84C-5FBF9069EAF1}" type="slidenum">
              <a:rPr lang="es-ES_tradnl"/>
              <a:pPr/>
              <a:t>12</a:t>
            </a:fld>
            <a:endParaRPr lang="es-ES_tradnl"/>
          </a:p>
        </p:txBody>
      </p:sp>
      <p:sp>
        <p:nvSpPr>
          <p:cNvPr id="368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05FE09-3B6B-4A59-BCE2-CE140FD96CB6}" type="slidenum">
              <a:rPr lang="es-ES_tradnl"/>
              <a:pPr/>
              <a:t>13</a:t>
            </a:fld>
            <a:endParaRPr lang="es-ES_tradnl"/>
          </a:p>
        </p:txBody>
      </p:sp>
      <p:sp>
        <p:nvSpPr>
          <p:cNvPr id="389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11E7046-CDD4-4148-98AE-5C6EF9B4F4E2}" type="slidenum">
              <a:rPr lang="es-ES_tradnl"/>
              <a:pPr/>
              <a:t>14</a:t>
            </a:fld>
            <a:endParaRPr lang="es-ES_tradnl"/>
          </a:p>
        </p:txBody>
      </p:sp>
      <p:sp>
        <p:nvSpPr>
          <p:cNvPr id="409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01063A-C609-4A69-BB51-62FB20416179}" type="slidenum">
              <a:rPr lang="es-ES_tradnl"/>
              <a:pPr/>
              <a:t>15</a:t>
            </a:fld>
            <a:endParaRPr lang="es-ES_tradnl"/>
          </a:p>
        </p:txBody>
      </p:sp>
      <p:sp>
        <p:nvSpPr>
          <p:cNvPr id="430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0EFFD7-4E07-45E1-8AF6-1B767A8561FC}" type="slidenum">
              <a:rPr lang="es-ES_tradnl"/>
              <a:pPr/>
              <a:t>16</a:t>
            </a:fld>
            <a:endParaRPr lang="es-ES_tradnl"/>
          </a:p>
        </p:txBody>
      </p:sp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BCBD9F-3AA1-43C3-A94D-9DAA0F3B64D4}" type="slidenum">
              <a:rPr lang="es-ES_tradnl"/>
              <a:pPr/>
              <a:t>17</a:t>
            </a:fld>
            <a:endParaRPr lang="es-ES_tradnl"/>
          </a:p>
        </p:txBody>
      </p:sp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065C99-392D-40D2-A626-F629BF387C8B}" type="slidenum">
              <a:rPr lang="es-ES_tradnl"/>
              <a:pPr/>
              <a:t>18</a:t>
            </a:fld>
            <a:endParaRPr lang="es-ES_tradnl"/>
          </a:p>
        </p:txBody>
      </p:sp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3224FE-F4F8-4B84-96F6-228A732D366A}" type="slidenum">
              <a:rPr lang="es-ES_tradnl"/>
              <a:pPr/>
              <a:t>19</a:t>
            </a:fld>
            <a:endParaRPr lang="es-ES_tradnl"/>
          </a:p>
        </p:txBody>
      </p:sp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39BF78-F034-4A64-AD92-D04D81EE1231}" type="slidenum">
              <a:rPr lang="es-ES_tradnl"/>
              <a:pPr/>
              <a:t>20</a:t>
            </a:fld>
            <a:endParaRPr lang="es-ES_tradnl"/>
          </a:p>
        </p:txBody>
      </p:sp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37F0F1-6358-46C6-B2D8-7081ADFC0DD3}" type="slidenum">
              <a:rPr lang="es-ES_tradnl"/>
              <a:pPr/>
              <a:t>21</a:t>
            </a:fld>
            <a:endParaRPr lang="es-ES_tradnl"/>
          </a:p>
        </p:txBody>
      </p:sp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36B7B2-1871-4808-811D-0F4BA28A842F}" type="slidenum">
              <a:rPr lang="es-ES_tradnl"/>
              <a:pPr/>
              <a:t>22</a:t>
            </a:fld>
            <a:endParaRPr lang="es-ES_tradnl"/>
          </a:p>
        </p:txBody>
      </p:sp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4BEB00-B1EA-4BF6-B60B-BE79B1DAF704}" type="slidenum">
              <a:rPr lang="es-ES_tradnl"/>
              <a:pPr/>
              <a:t>23</a:t>
            </a:fld>
            <a:endParaRPr lang="es-ES_tradnl"/>
          </a:p>
        </p:txBody>
      </p:sp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42FF7D-1791-4F62-BBA2-A3011D06ADC7}" type="slidenum">
              <a:rPr lang="es-ES_tradnl"/>
              <a:pPr/>
              <a:t>24</a:t>
            </a:fld>
            <a:endParaRPr lang="es-ES_tradnl"/>
          </a:p>
        </p:txBody>
      </p:sp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28B1D6-CBE5-43A8-98FD-BAEA4FB35B17}" type="slidenum">
              <a:rPr lang="es-ES_tradnl"/>
              <a:pPr/>
              <a:t>25</a:t>
            </a:fld>
            <a:endParaRPr lang="es-ES_tradnl"/>
          </a:p>
        </p:txBody>
      </p:sp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A6023E-3701-41AA-A769-4032F42F24CE}" type="slidenum">
              <a:rPr lang="es-ES_tradnl"/>
              <a:pPr/>
              <a:t>26</a:t>
            </a:fld>
            <a:endParaRPr lang="es-ES_tradnl"/>
          </a:p>
        </p:txBody>
      </p:sp>
      <p:sp>
        <p:nvSpPr>
          <p:cNvPr id="655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1543EFF-5CA2-43E5-ACB7-42B964861C7E}" type="slidenum">
              <a:rPr lang="es-ES_tradnl"/>
              <a:pPr/>
              <a:t>27</a:t>
            </a:fld>
            <a:endParaRPr lang="es-ES_tradnl"/>
          </a:p>
        </p:txBody>
      </p:sp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0EF90F-5F3B-4C9E-A152-49A28035CE39}" type="slidenum">
              <a:rPr lang="es-ES_tradnl"/>
              <a:pPr/>
              <a:t>28</a:t>
            </a:fld>
            <a:endParaRPr lang="es-ES_tradnl"/>
          </a:p>
        </p:txBody>
      </p:sp>
      <p:sp>
        <p:nvSpPr>
          <p:cNvPr id="716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39944D-5158-43BF-9B99-FA8545C3071D}" type="slidenum">
              <a:rPr lang="es-ES_tradnl"/>
              <a:pPr/>
              <a:t>29</a:t>
            </a:fld>
            <a:endParaRPr lang="es-ES_tradnl"/>
          </a:p>
        </p:txBody>
      </p:sp>
      <p:sp>
        <p:nvSpPr>
          <p:cNvPr id="737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E10037E-01DC-4B88-83A4-E76C2A353960}" type="slidenum">
              <a:rPr lang="es-ES_tradnl"/>
              <a:pPr/>
              <a:t>30</a:t>
            </a:fld>
            <a:endParaRPr lang="es-ES_tradnl"/>
          </a:p>
        </p:txBody>
      </p:sp>
      <p:sp>
        <p:nvSpPr>
          <p:cNvPr id="75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98B2F4-1B58-4366-BECF-05A2A772A6E6}" type="slidenum">
              <a:rPr lang="es-ES_tradnl"/>
              <a:pPr/>
              <a:t>31</a:t>
            </a:fld>
            <a:endParaRPr lang="es-ES_tradnl"/>
          </a:p>
        </p:txBody>
      </p:sp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D61816-D749-41C8-89C8-3BA3ECECFBEB}" type="slidenum">
              <a:rPr lang="es-ES_tradnl"/>
              <a:pPr/>
              <a:t>32</a:t>
            </a:fld>
            <a:endParaRPr lang="es-ES_tradnl"/>
          </a:p>
        </p:txBody>
      </p:sp>
      <p:sp>
        <p:nvSpPr>
          <p:cNvPr id="798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87EE02-1986-4C53-9DAD-5C368093415D}" type="slidenum">
              <a:rPr lang="es-ES_tradnl"/>
              <a:pPr/>
              <a:t>33</a:t>
            </a:fld>
            <a:endParaRPr lang="es-ES_tradnl"/>
          </a:p>
        </p:txBody>
      </p:sp>
      <p:sp>
        <p:nvSpPr>
          <p:cNvPr id="819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0775E5-6BEC-4D97-91E1-ADF0C2B9DFA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3800">
    <p:pull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A71D90-4EC2-477A-9D67-7C999412C44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3800">
    <p:pull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0F047D-7027-43BE-8769-E41A7CCCF40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3800">
    <p:pull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7F4866-2A52-41DA-AD42-48A9ADD640C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3800">
    <p:pull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56B3DE-EAE8-4F9D-AF82-EB1BE3C81C8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3800">
    <p:pull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F3CBB5-6917-45ED-ABB0-A48286D5F70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3800">
    <p:pull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97CA6F-6835-42F8-A17F-5D2EB0AAE03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3800">
    <p:pull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2F14DA-EAD7-4589-99A7-EB3AFC3CEFA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3800">
    <p:pull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2FF1DA-B2C1-4E36-90AF-E18C205A1B0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3800">
    <p:pull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3E9B4C-C5C5-4483-951F-B5AE513AD2A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3800">
    <p:pull dir="l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090B12-7191-4D4D-BCFB-B8A2FE19C6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3800">
    <p:pull dir="l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09FDB49-7756-4BE0-80DB-5204B09CE13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800">
    <p:pull dir="l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6.gif"/><Relationship Id="rId4" Type="http://schemas.openxmlformats.org/officeDocument/2006/relationships/image" Target="../media/image1.gif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40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2" name="Picture 14" descr="go5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2068" name="Picture 20" descr="varl004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2069" name="Picture 21" descr="varl004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2071" name="Picture 23" descr="varl004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2064" name="Picture 16" descr="go5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2065" name="Picture 17" descr="go5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2070" name="Picture 22" descr="varl004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2089" name="Picture 41" descr="go5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2090" name="AutoShape 42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91" name="AutoShape 43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92" name="AutoShape 44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93" name="AutoShape 45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094" name="Picture 46" descr="musica04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2095" name="Picture 47" descr="musica04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2096" name="Picture 48" descr="musica04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2097" name="Picture 49" descr="musica04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2099" name="Rectangle 51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116" name="AutoShape 68">
            <a:hlinkClick r:id="" action="ppaction://hlinkshowjump?jump=nextslide" highlightClick="1">
              <a:snd r:embed="rId8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2139" name="Picture 91" descr="001-Cuba-Rundreise"/>
          <p:cNvPicPr>
            <a:picLocks noChangeAspect="1" noChangeArrowheads="1"/>
          </p:cNvPicPr>
          <p:nvPr/>
        </p:nvPicPr>
        <p:blipFill>
          <a:blip r:embed="rId9"/>
          <a:srcRect b="15376"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2140" name="WordArt 92" descr="AG00047_"/>
          <p:cNvSpPr>
            <a:spLocks noChangeArrowheads="1" noChangeShapeType="1" noTextEdit="1"/>
          </p:cNvSpPr>
          <p:nvPr/>
        </p:nvSpPr>
        <p:spPr bwMode="auto">
          <a:xfrm>
            <a:off x="4716463" y="765175"/>
            <a:ext cx="32670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10"/>
                  <a:srcRect/>
                  <a:stretch>
                    <a:fillRect/>
                  </a:stretch>
                </a:blipFill>
                <a:latin typeface="Arial Black"/>
              </a:rPr>
              <a:t>CUBA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10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2141" name="Text Box 93"/>
          <p:cNvSpPr txBox="1">
            <a:spLocks noChangeArrowheads="1"/>
          </p:cNvSpPr>
          <p:nvPr/>
        </p:nvSpPr>
        <p:spPr bwMode="auto">
          <a:xfrm>
            <a:off x="684213" y="5805488"/>
            <a:ext cx="56165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</a:rPr>
              <a:t>Los Tres sudamericanos - Cuando salí de Cuba</a:t>
            </a:r>
          </a:p>
        </p:txBody>
      </p:sp>
      <p:sp>
        <p:nvSpPr>
          <p:cNvPr id="2142" name="Text Box 94"/>
          <p:cNvSpPr txBox="1">
            <a:spLocks noChangeArrowheads="1"/>
          </p:cNvSpPr>
          <p:nvPr/>
        </p:nvSpPr>
        <p:spPr bwMode="auto">
          <a:xfrm>
            <a:off x="6516688" y="5805488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</a:rPr>
              <a:t>(temporizado)</a:t>
            </a:r>
          </a:p>
        </p:txBody>
      </p:sp>
    </p:spTree>
  </p:cSld>
  <p:clrMapOvr>
    <a:masterClrMapping/>
  </p:clrMapOvr>
  <p:transition spd="slow" advTm="3800">
    <p:pull dir="lu"/>
    <p:sndAc>
      <p:stSnd loop="1">
        <p:snd r:embed="rId3" name="Los tres suamericanos-Cuando Salí de Cuba.wav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15363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15364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15365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15366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15367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15368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15369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15370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5371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5372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5373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5374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15375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15376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15377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15378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5379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15380" name="Picture 20" descr="035-Havann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0070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17411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17412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17413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17414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17415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17416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17417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17418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7419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7420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7421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7422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17423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17424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17425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17426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7427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17428" name="Picture 20" descr="040-Havann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93062" cy="561816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19459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19460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19461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19462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19463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19464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19465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19466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9467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9468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9469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9470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19471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19472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19473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19474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9475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19476" name="Picture 20" descr="048-Havann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21507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21508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21509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21510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21511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21512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21513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21514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1515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1516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1517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1518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21519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21520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21521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21522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1523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21524" name="Picture 20" descr="054-Havann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23555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23556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23557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23558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23559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23560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23561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23562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3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4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5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3566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23567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23568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23569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23570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71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23572" name="Picture 20" descr="063-Havann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25603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25604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25605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25606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25607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25608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25609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25610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611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612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613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5614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25615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25616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25617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25618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619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25620" name="Picture 20" descr="072-Havann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27651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27652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27653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27654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27655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27656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27657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27658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59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60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61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7662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27663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27664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27665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27666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67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27668" name="Picture 20" descr="111-Havann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29699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29700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29701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29702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29703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29704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29705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29706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9707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9708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9709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9710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29711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29712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29713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29714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9715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29716" name="Picture 20" descr="136-Vinales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31747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31748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31749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31750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31751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31752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31753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31754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1755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1756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1757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1758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31759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31760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31761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31762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1763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31764" name="Picture 20" descr="139-Vinales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33795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33796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33797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33798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33799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33800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33801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33802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3803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3804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3805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3806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33807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33808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33809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33810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3811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33812" name="Picture 20" descr="143-Vinales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35843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35844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35845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35846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35847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35848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35849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35850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5851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5852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5853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5854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35855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35856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35857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35858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5859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35860" name="Picture 20" descr="153-Santia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37891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37892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37893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37894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37895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37896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37897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37898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7899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7900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7901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7902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37903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37904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37905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37906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7907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37908" name="Picture 20" descr="185-Santia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9750" y="620713"/>
            <a:ext cx="7993063" cy="568801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39939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39940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39941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39942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39943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39944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39945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39946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9947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9948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9949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9950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39951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39952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39953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39954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9955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39956" name="Picture 20" descr="220-Mayab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549275"/>
            <a:ext cx="7921625" cy="5688013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41987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41988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41989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41990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41991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41992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41993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41994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995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996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997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1998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41999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42000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42001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42002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2003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42004" name="Picture 20" descr="234-Camaguey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44035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44036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44037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44038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44039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44040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44041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44042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4043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4044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4045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4046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44047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44048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44049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44050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4051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44052" name="Picture 20" descr="268-Trinidad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46083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46084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46085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46086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46087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46088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46089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46090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6091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6092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6093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6094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46095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46096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46097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46098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6099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46100" name="Picture 20" descr="283-Trinidad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93062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48131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48132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48133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48134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48135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48136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48137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48138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8139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8140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8141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8142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48143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48144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48145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48146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8147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48148" name="Picture 20" descr="310-Trinidad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50179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50180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50181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50182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50183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50184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50185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50186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0187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0188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0189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50190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50191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50192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50193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50194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0195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50196" name="Picture 20" descr="321-Trinidad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4213" y="692150"/>
            <a:ext cx="3743325" cy="5484813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50197" name="Picture 21" descr="339-Trinidad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00563" y="692150"/>
            <a:ext cx="4175125" cy="5532438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52227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52228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52229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52230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52231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52232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52233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52234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35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36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37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52238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52239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52240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52241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52242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43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52244" name="Picture 20" descr="322-Trinidad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54275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54276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54277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54278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54279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54280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54281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54282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4283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4284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4285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54286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54287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54288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54289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54290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4291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54292" name="Picture 20" descr="324-Trinidad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56323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56324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56325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56326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56327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56328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56329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56330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6331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6332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6333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56334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56335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56336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56337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56338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6339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56340" name="Picture 20" descr="326-Trinidad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58371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58372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58373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58374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58375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58376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58377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58378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8379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8380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8381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58382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58383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58384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58385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58386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8387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58388" name="Picture 20" descr="329-Trinidad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60419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60420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60421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60422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60423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60424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60425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60426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0427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0428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0429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60430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60431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60432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60433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60434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0435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60436" name="Picture 20" descr="335-Trinidad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93062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62467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62468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62469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62470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62471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62472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62473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62474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2475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2476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2477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62478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62479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62480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62481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62482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2483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62485" name="Picture 21" descr="351-Cienfuegos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64515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64516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64517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64518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64519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64520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64521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64522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4523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4524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4525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64526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64527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64528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64529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64530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4531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64532" name="Picture 20" descr="384-Schweinebucht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68611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68612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68613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68614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68615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68616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68617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68618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8619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8620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8621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68622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68623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68624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68625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68626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8627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68628" name="Picture 20" descr="440-Varader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70659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70660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70661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70662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70663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70664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70665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70666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0667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0668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0669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70670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70671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70672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70673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70674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0675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70676" name="Picture 20" descr="443-Varader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72707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72708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72709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72710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72711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72712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72713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72714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2715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2716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2717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72718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72719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72720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72721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72722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2723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72724" name="Picture 20" descr="457-Varader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74755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74756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74757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74758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74759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74760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74761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74762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4763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4764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4765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74766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74767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74768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74769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74770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4771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74772" name="Picture 20" descr="475-Varader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4213" y="620713"/>
            <a:ext cx="7921625" cy="565626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76803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76804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76805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76806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76807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76808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76809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76810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6811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6812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6813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76814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76815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76816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76817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76818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6819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76820" name="Picture 20" descr="476-Varader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78851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78852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78853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78854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78855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78856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78857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78858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8859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8860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8861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78862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78863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78864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78865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78866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8867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78868" name="Picture 20" descr="478-Varader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16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800">
    <p:pull dir="l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13787" cy="215900"/>
          </a:xfrm>
          <a:prstGeom prst="rect">
            <a:avLst/>
          </a:prstGeom>
          <a:noFill/>
        </p:spPr>
      </p:pic>
      <p:pic>
        <p:nvPicPr>
          <p:cNvPr id="80899" name="Picture 3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39306" y="3339306"/>
            <a:ext cx="6858000" cy="179388"/>
          </a:xfrm>
          <a:prstGeom prst="rect">
            <a:avLst/>
          </a:prstGeom>
          <a:noFill/>
        </p:spPr>
      </p:pic>
      <p:pic>
        <p:nvPicPr>
          <p:cNvPr id="80900" name="Picture 4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25307" y="3339306"/>
            <a:ext cx="6858000" cy="179387"/>
          </a:xfrm>
          <a:prstGeom prst="rect">
            <a:avLst/>
          </a:prstGeom>
          <a:noFill/>
        </p:spPr>
      </p:pic>
      <p:pic>
        <p:nvPicPr>
          <p:cNvPr id="80901" name="Picture 5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</p:spPr>
      </p:pic>
      <p:pic>
        <p:nvPicPr>
          <p:cNvPr id="80902" name="Picture 6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875756" y="3315494"/>
            <a:ext cx="6337300" cy="227012"/>
          </a:xfrm>
          <a:prstGeom prst="rect">
            <a:avLst/>
          </a:prstGeom>
          <a:noFill/>
        </p:spPr>
      </p:pic>
      <p:pic>
        <p:nvPicPr>
          <p:cNvPr id="80903" name="Picture 7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8013" y="3321050"/>
            <a:ext cx="6337300" cy="215900"/>
          </a:xfrm>
          <a:prstGeom prst="rect">
            <a:avLst/>
          </a:prstGeom>
          <a:noFill/>
        </p:spPr>
      </p:pic>
      <p:pic>
        <p:nvPicPr>
          <p:cNvPr id="80904" name="Picture 8" descr="varl004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</p:spPr>
      </p:pic>
      <p:pic>
        <p:nvPicPr>
          <p:cNvPr id="80905" name="Picture 9" descr="go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453188"/>
            <a:ext cx="8713788" cy="215900"/>
          </a:xfrm>
          <a:prstGeom prst="rect">
            <a:avLst/>
          </a:prstGeom>
          <a:noFill/>
        </p:spPr>
      </p:pic>
      <p:sp>
        <p:nvSpPr>
          <p:cNvPr id="80906" name="AutoShape 10" descr="Copia de CtnWms820995643"/>
          <p:cNvSpPr>
            <a:spLocks noChangeArrowheads="1"/>
          </p:cNvSpPr>
          <p:nvPr/>
        </p:nvSpPr>
        <p:spPr bwMode="auto">
          <a:xfrm>
            <a:off x="0" y="6021388"/>
            <a:ext cx="792163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80907" name="AutoShape 11" descr="Copia de CtnWms820995643"/>
          <p:cNvSpPr>
            <a:spLocks noChangeArrowheads="1"/>
          </p:cNvSpPr>
          <p:nvPr/>
        </p:nvSpPr>
        <p:spPr bwMode="auto">
          <a:xfrm rot="16200000">
            <a:off x="8329613" y="6043613"/>
            <a:ext cx="792162" cy="836612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80908" name="AutoShape 12" descr="Copia de CtnWms820995643"/>
          <p:cNvSpPr>
            <a:spLocks noChangeArrowheads="1"/>
          </p:cNvSpPr>
          <p:nvPr/>
        </p:nvSpPr>
        <p:spPr bwMode="auto">
          <a:xfrm rot="5400000">
            <a:off x="22225" y="-22225"/>
            <a:ext cx="792163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80909" name="AutoShape 13" descr="Copia de CtnWms820995643"/>
          <p:cNvSpPr>
            <a:spLocks noChangeArrowheads="1"/>
          </p:cNvSpPr>
          <p:nvPr/>
        </p:nvSpPr>
        <p:spPr bwMode="auto">
          <a:xfrm rot="10800000">
            <a:off x="8351838" y="0"/>
            <a:ext cx="792162" cy="836613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80910" name="Picture 14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96888" cy="503238"/>
          </a:xfrm>
          <a:prstGeom prst="rect">
            <a:avLst/>
          </a:prstGeom>
          <a:noFill/>
        </p:spPr>
      </p:pic>
      <p:pic>
        <p:nvPicPr>
          <p:cNvPr id="80911" name="Picture 15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0"/>
            <a:ext cx="496887" cy="503238"/>
          </a:xfrm>
          <a:prstGeom prst="rect">
            <a:avLst/>
          </a:prstGeom>
          <a:noFill/>
        </p:spPr>
      </p:pic>
      <p:pic>
        <p:nvPicPr>
          <p:cNvPr id="80912" name="Picture 16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7113" y="6354763"/>
            <a:ext cx="496887" cy="503237"/>
          </a:xfrm>
          <a:prstGeom prst="rect">
            <a:avLst/>
          </a:prstGeom>
          <a:noFill/>
        </p:spPr>
      </p:pic>
      <p:pic>
        <p:nvPicPr>
          <p:cNvPr id="80913" name="Picture 17" descr="musica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354763"/>
            <a:ext cx="496888" cy="503237"/>
          </a:xfrm>
          <a:prstGeom prst="rect">
            <a:avLst/>
          </a:prstGeom>
          <a:noFill/>
        </p:spPr>
      </p:pic>
      <p:sp>
        <p:nvSpPr>
          <p:cNvPr id="80914" name="Rectangle 18"/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52400" cmpd="tri">
            <a:pattFill prst="solidDmnd">
              <a:fgClr>
                <a:srgbClr val="FFFF00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80915" name="AutoShape 19">
            <a:hlinkClick r:id="" action="ppaction://hlinkshowjump?jump=nextslide" highlightClick="1">
              <a:snd r:embed="rId7" name="When.wav"/>
            </a:hlinkClick>
          </p:cNvPr>
          <p:cNvSpPr>
            <a:spLocks noChangeArrowheads="1"/>
          </p:cNvSpPr>
          <p:nvPr/>
        </p:nvSpPr>
        <p:spPr bwMode="auto">
          <a:xfrm>
            <a:off x="1222375" y="4224338"/>
            <a:ext cx="2890838" cy="573087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>
              <a:latin typeface="Arial Narrow" pitchFamily="34" charset="0"/>
            </a:endParaRPr>
          </a:p>
        </p:txBody>
      </p:sp>
      <p:pic>
        <p:nvPicPr>
          <p:cNvPr id="80916" name="Picture 20" descr="488-Varader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620713"/>
            <a:ext cx="7921625" cy="568801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80917" name="WordArt 21" descr="AG00054_"/>
          <p:cNvSpPr>
            <a:spLocks noChangeArrowheads="1" noChangeShapeType="1" noTextEdit="1"/>
          </p:cNvSpPr>
          <p:nvPr/>
        </p:nvSpPr>
        <p:spPr bwMode="auto">
          <a:xfrm>
            <a:off x="1042988" y="4652963"/>
            <a:ext cx="1728787" cy="755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latin typeface="Arial Black"/>
              </a:rPr>
              <a:t>FIN</a:t>
            </a:r>
          </a:p>
        </p:txBody>
      </p:sp>
      <p:sp>
        <p:nvSpPr>
          <p:cNvPr id="80918" name="Rectangle 22"/>
          <p:cNvSpPr>
            <a:spLocks noChangeArrowheads="1"/>
          </p:cNvSpPr>
          <p:nvPr/>
        </p:nvSpPr>
        <p:spPr bwMode="auto">
          <a:xfrm>
            <a:off x="1403350" y="5805488"/>
            <a:ext cx="4019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MX" b="1">
                <a:solidFill>
                  <a:srgbClr val="990000"/>
                </a:solidFill>
              </a:rPr>
              <a:t>Hoy es </a:t>
            </a:r>
            <a:fld id="{A4252D04-CD0E-408C-A0B8-434533E88AB6}" type="datetime2">
              <a:rPr lang="es-MX" b="1">
                <a:solidFill>
                  <a:srgbClr val="990000"/>
                </a:solidFill>
              </a:rPr>
              <a:pPr>
                <a:spcBef>
                  <a:spcPct val="50000"/>
                </a:spcBef>
              </a:pPr>
              <a:t>Jueves, 05 de Noviembre de 2015</a:t>
            </a:fld>
            <a:endParaRPr lang="es-ES_tradnl" b="1"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2608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pp2608</Template>
  <TotalTime>1</TotalTime>
  <Words>65</Words>
  <Application>Microsoft Office PowerPoint</Application>
  <PresentationFormat>Presentación en pantalla (4:3)</PresentationFormat>
  <Paragraphs>40</Paragraphs>
  <Slides>34</Slides>
  <Notes>33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8" baseType="lpstr">
      <vt:lpstr>Arial</vt:lpstr>
      <vt:lpstr>Arial Narrow</vt:lpstr>
      <vt:lpstr>pp2608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Música - Los Tres sudamericanos</dc:subject>
  <dc:creator>..</dc:creator>
  <cp:lastModifiedBy>..</cp:lastModifiedBy>
  <cp:revision>1</cp:revision>
  <dcterms:created xsi:type="dcterms:W3CDTF">2015-11-05T09:46:13Z</dcterms:created>
  <dcterms:modified xsi:type="dcterms:W3CDTF">2015-11-05T09:48:07Z</dcterms:modified>
</cp:coreProperties>
</file>