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3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57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kCvjMVJf44yNmUZtLHppw==" hashData="70yoZWv2VdERH5E12l2UAjMHSv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566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BF5C7-3BFD-43CC-AB1B-FF63299049E8}" type="datetimeFigureOut">
              <a:rPr lang="fr-FR"/>
              <a:pPr>
                <a:defRPr/>
              </a:pPr>
              <a:t>14/03/2021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C2542-4F45-45DF-8D69-AED1AC7A966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914969"/>
      </p:ext>
    </p:extLst>
  </p:cSld>
  <p:clrMapOvr>
    <a:masterClrMapping/>
  </p:clrMapOvr>
  <p:transition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FC0F8-0A57-4C0E-8FDD-056EC1A101C8}" type="datetimeFigureOut">
              <a:rPr lang="fr-FR"/>
              <a:pPr>
                <a:defRPr/>
              </a:pPr>
              <a:t>14/03/2021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D5C6E-8C44-4016-AB88-BFBCA4B1C04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5944126"/>
      </p:ext>
    </p:extLst>
  </p:cSld>
  <p:clrMapOvr>
    <a:masterClrMapping/>
  </p:clrMapOvr>
  <p:transition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85C9E-126C-4A67-BF4F-97F1FD6ED4D9}" type="datetimeFigureOut">
              <a:rPr lang="fr-FR"/>
              <a:pPr>
                <a:defRPr/>
              </a:pPr>
              <a:t>14/03/2021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CD775-2811-4198-911B-98ABD3E981C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793936"/>
      </p:ext>
    </p:extLst>
  </p:cSld>
  <p:clrMapOvr>
    <a:masterClrMapping/>
  </p:clrMapOvr>
  <p:transition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12192F-CB99-4345-8C1D-0A2BC8810ACF}" type="datetimeFigureOut">
              <a:rPr lang="fr-FR"/>
              <a:pPr>
                <a:defRPr/>
              </a:pPr>
              <a:t>14/03/2021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2894B-1376-4AA9-998D-2D6339DB826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5544799"/>
      </p:ext>
    </p:extLst>
  </p:cSld>
  <p:clrMapOvr>
    <a:masterClrMapping/>
  </p:clrMapOvr>
  <p:transition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168BA-B2A8-4CAA-A70A-71531AD1DFB4}" type="datetimeFigureOut">
              <a:rPr lang="fr-FR"/>
              <a:pPr>
                <a:defRPr/>
              </a:pPr>
              <a:t>14/03/2021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A5149-87A2-46FF-8292-3E5D48A8CA2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711138"/>
      </p:ext>
    </p:extLst>
  </p:cSld>
  <p:clrMapOvr>
    <a:masterClrMapping/>
  </p:clrMapOvr>
  <p:transition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96155-54A2-49B9-8DA2-62950489A299}" type="datetimeFigureOut">
              <a:rPr lang="fr-FR"/>
              <a:pPr>
                <a:defRPr/>
              </a:pPr>
              <a:t>14/03/2021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AEAE8-348B-461E-9351-E90FDA86F74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183698"/>
      </p:ext>
    </p:extLst>
  </p:cSld>
  <p:clrMapOvr>
    <a:masterClrMapping/>
  </p:clrMapOvr>
  <p:transition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B2141-C432-448E-8EF2-04AF480B990D}" type="datetimeFigureOut">
              <a:rPr lang="fr-FR"/>
              <a:pPr>
                <a:defRPr/>
              </a:pPr>
              <a:t>14/03/2021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3BE12-12F7-41BE-9961-51DB05AFB75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4588730"/>
      </p:ext>
    </p:extLst>
  </p:cSld>
  <p:clrMapOvr>
    <a:masterClrMapping/>
  </p:clrMapOvr>
  <p:transition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3B6DD-9952-48C9-979F-CF211F1C3841}" type="datetimeFigureOut">
              <a:rPr lang="fr-FR"/>
              <a:pPr>
                <a:defRPr/>
              </a:pPr>
              <a:t>14/03/2021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C1BC8-9273-45D3-B274-69033191A02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652595"/>
      </p:ext>
    </p:extLst>
  </p:cSld>
  <p:clrMapOvr>
    <a:masterClrMapping/>
  </p:clrMapOvr>
  <p:transition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A53DA-3E21-4BCA-85CE-2062B7D74497}" type="datetimeFigureOut">
              <a:rPr lang="fr-FR"/>
              <a:pPr>
                <a:defRPr/>
              </a:pPr>
              <a:t>14/03/2021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02605-D3AA-4703-9D76-6081EEA3B0F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737402"/>
      </p:ext>
    </p:extLst>
  </p:cSld>
  <p:clrMapOvr>
    <a:masterClrMapping/>
  </p:clrMapOvr>
  <p:transition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06C006-74CF-4331-8F88-3DA3E1924882}" type="datetimeFigureOut">
              <a:rPr lang="fr-FR"/>
              <a:pPr>
                <a:defRPr/>
              </a:pPr>
              <a:t>14/03/2021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DF60A-BB5E-4CEF-93B0-145B763CAE5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403098"/>
      </p:ext>
    </p:extLst>
  </p:cSld>
  <p:clrMapOvr>
    <a:masterClrMapping/>
  </p:clrMapOvr>
  <p:transition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49D19-9187-4B2F-968C-A6416A4E2F17}" type="datetimeFigureOut">
              <a:rPr lang="fr-FR"/>
              <a:pPr>
                <a:defRPr/>
              </a:pPr>
              <a:t>14/03/2021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5D0586-D8DF-42EC-9F80-99DF3C2043D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3425769"/>
      </p:ext>
    </p:extLst>
  </p:cSld>
  <p:clrMapOvr>
    <a:masterClrMapping/>
  </p:clrMapOvr>
  <p:transition advTm="5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555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528A270-1D57-41D3-857A-8A100FD21E5C}" type="datetimeFigureOut">
              <a:rPr lang="fr-FR"/>
              <a:pPr>
                <a:defRPr/>
              </a:pPr>
              <a:t>14/03/2021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AE0ECA2-8EC4-4663-8816-FE2380D2D9C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PontDULouvre-1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47863"/>
            <a:ext cx="914400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0" y="1412776"/>
            <a:ext cx="9144000" cy="1872208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50" dirty="0" err="1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Quando</a:t>
            </a:r>
            <a:r>
              <a:rPr lang="fr-FR" sz="5400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 las </a:t>
            </a:r>
            <a:r>
              <a:rPr lang="fr-FR" sz="5400" b="1" spc="50" dirty="0" err="1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aceras</a:t>
            </a:r>
            <a:r>
              <a:rPr lang="fr-FR" sz="5400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fr-FR" sz="5400" b="1" spc="50" dirty="0" err="1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parisienses</a:t>
            </a:r>
            <a:r>
              <a:rPr lang="fr-FR" sz="5400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 </a:t>
            </a:r>
            <a:endParaRPr lang="fr-FR" sz="5400" b="1" spc="50" dirty="0">
              <a:ln w="11430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50" dirty="0" err="1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Lloran</a:t>
            </a:r>
            <a:r>
              <a:rPr lang="fr-FR" sz="5400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…. </a:t>
            </a:r>
            <a:endParaRPr lang="fr-FR" sz="5400" b="1" spc="50" dirty="0">
              <a:ln w="11430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3686150" y="5814556"/>
            <a:ext cx="522609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sz="1400" dirty="0" smtClean="0">
                <a:solidFill>
                  <a:schemeClr val="bg1"/>
                </a:solidFill>
                <a:latin typeface="Calibri" pitchFamily="34" charset="0"/>
              </a:rPr>
              <a:t>Presentación de diapositivas dedicada a uno de mis 5 héroes que murió demasiado pronto el 6 de febrero de 2011.</a:t>
            </a:r>
          </a:p>
          <a:p>
            <a:pPr eaLnBrk="1" hangingPunct="1"/>
            <a:r>
              <a:rPr lang="es-ES" sz="1400" dirty="0" smtClean="0">
                <a:solidFill>
                  <a:schemeClr val="bg1"/>
                </a:solidFill>
                <a:latin typeface="Calibri" pitchFamily="34" charset="0"/>
              </a:rPr>
              <a:t>"</a:t>
            </a:r>
            <a:r>
              <a:rPr lang="es-ES" sz="1400" dirty="0" err="1" smtClean="0">
                <a:solidFill>
                  <a:schemeClr val="bg1"/>
                </a:solidFill>
                <a:latin typeface="Calibri" pitchFamily="34" charset="0"/>
              </a:rPr>
              <a:t>Parisienne</a:t>
            </a:r>
            <a:r>
              <a:rPr lang="es-ES" sz="140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es-ES" sz="1400" dirty="0" err="1" smtClean="0">
                <a:solidFill>
                  <a:schemeClr val="bg1"/>
                </a:solidFill>
                <a:latin typeface="Calibri" pitchFamily="34" charset="0"/>
              </a:rPr>
              <a:t>Walkways</a:t>
            </a:r>
            <a:r>
              <a:rPr lang="es-ES" sz="1400" dirty="0" smtClean="0">
                <a:solidFill>
                  <a:schemeClr val="bg1"/>
                </a:solidFill>
                <a:latin typeface="Calibri" pitchFamily="34" charset="0"/>
              </a:rPr>
              <a:t>" (Archivos personales)</a:t>
            </a:r>
            <a:endParaRPr lang="fr-FR" sz="1400" dirty="0">
              <a:solidFill>
                <a:srgbClr val="0070C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8000">
    <p:dissolve/>
    <p:sndAc>
      <p:stSnd>
        <p:snd r:embed="rId2" name="Parisienne Walkway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20100905_img4388_89_90 h0001 (Enhancer) 003 p0001b.6i.211_ML(360.00x142.82)_11497x6749p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1838"/>
            <a:ext cx="9144000" cy="539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5453001258_dc20c176f2_b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0"/>
            <a:ext cx="89011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Academie-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573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alex3invalid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488"/>
            <a:ext cx="9144000" cy="667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arcdetriomph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ArcdetriompheLouvre-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25"/>
            <a:ext cx="9144000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Batignolle-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573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Canal-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5588"/>
            <a:ext cx="9144000" cy="634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conciegerieHD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1150"/>
            <a:ext cx="9144000" cy="623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ConcordeMatin-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1175"/>
            <a:ext cx="9144000" cy="583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Divers-63-Modifie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573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gavarni-10-Modifie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573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ladefenseHdr1-2-Modifie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52625"/>
            <a:ext cx="9144000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lapinagil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7338"/>
            <a:ext cx="9144000" cy="628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MuseeOrsayPano-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12888"/>
            <a:ext cx="9144000" cy="383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_MG_9534-Modifie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PanoGavarni2-Modifie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4200"/>
            <a:ext cx="9144000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PanoHor-Modifie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4525"/>
            <a:ext cx="9144000" cy="302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panoHorz2-Modifie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788" y="0"/>
            <a:ext cx="4924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panoopera2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58913"/>
            <a:ext cx="9144000" cy="393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PanoTourEiffel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38325"/>
            <a:ext cx="9144000" cy="318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Pantheon-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" y="0"/>
            <a:ext cx="9036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pont-3-Modifie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9525"/>
            <a:ext cx="9144000" cy="429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PontAlexandreTrois-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7538"/>
            <a:ext cx="9144000" cy="562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PontDesArts-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pontdesartsClos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PontNeufCouleur-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pontneufjou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PontNeufPano_small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3813"/>
            <a:ext cx="9144000" cy="427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PontNotreDame-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9088"/>
            <a:ext cx="9144000" cy="621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RueMontmartre-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0"/>
            <a:ext cx="4608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RueSacreCoeu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573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RueSacreCoeur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6138" y="0"/>
            <a:ext cx="49101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Sacre-Coeur-Solerpho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838"/>
            <a:ext cx="9144000" cy="615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1211393134pz4FXVV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36513" y="6443663"/>
            <a:ext cx="9144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b="1" dirty="0" smtClean="0">
                <a:solidFill>
                  <a:schemeClr val="bg1"/>
                </a:solidFill>
                <a:latin typeface="Calibri" pitchFamily="34" charset="0"/>
              </a:rPr>
              <a:t>Mucha gente, como yo, tomó la guitarra gracias a él, ....... Hola Gary y gracias ......</a:t>
            </a:r>
            <a:endParaRPr lang="fr-FR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2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</Template>
  <TotalTime>2</TotalTime>
  <Words>70</Words>
  <Application>Microsoft Office PowerPoint</Application>
  <PresentationFormat>Presentación en pantalla (4:3)</PresentationFormat>
  <Paragraphs>7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Presentación2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2021-03-14T19:09:01Z</dcterms:created>
  <dcterms:modified xsi:type="dcterms:W3CDTF">2021-03-14T19:11:31Z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5289413</vt:lpwstr>
  </property>
  <property fmtid="{D5CDD505-2E9C-101B-9397-08002B2CF9AE}" pid="3" name="NXPowerLiteVersion">
    <vt:lpwstr>D4.1.2</vt:lpwstr>
  </property>
</Properties>
</file>