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6" r:id="rId3"/>
    <p:sldId id="256" r:id="rId4"/>
    <p:sldId id="284" r:id="rId5"/>
    <p:sldId id="270" r:id="rId6"/>
    <p:sldId id="282" r:id="rId7"/>
    <p:sldId id="260" r:id="rId8"/>
    <p:sldId id="285" r:id="rId9"/>
    <p:sldId id="292" r:id="rId10"/>
    <p:sldId id="275" r:id="rId11"/>
    <p:sldId id="264" r:id="rId12"/>
    <p:sldId id="297" r:id="rId13"/>
    <p:sldId id="288" r:id="rId14"/>
    <p:sldId id="271" r:id="rId15"/>
    <p:sldId id="299" r:id="rId16"/>
    <p:sldId id="274" r:id="rId17"/>
    <p:sldId id="281" r:id="rId18"/>
    <p:sldId id="294" r:id="rId19"/>
    <p:sldId id="293" r:id="rId20"/>
    <p:sldId id="289" r:id="rId21"/>
    <p:sldId id="278" r:id="rId22"/>
    <p:sldId id="291" r:id="rId23"/>
    <p:sldId id="279" r:id="rId24"/>
    <p:sldId id="276" r:id="rId25"/>
    <p:sldId id="257" r:id="rId26"/>
    <p:sldId id="266" r:id="rId27"/>
    <p:sldId id="287" r:id="rId28"/>
    <p:sldId id="269" r:id="rId29"/>
    <p:sldId id="273" r:id="rId30"/>
    <p:sldId id="268" r:id="rId31"/>
    <p:sldId id="286" r:id="rId32"/>
    <p:sldId id="280" r:id="rId33"/>
    <p:sldId id="283" r:id="rId34"/>
    <p:sldId id="298" r:id="rId35"/>
    <p:sldId id="295" r:id="rId36"/>
    <p:sldId id="300" r:id="rId37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rONaYeDmYgTVRvhaENVtw==" hashData="SdIiQ+fzZVHjZ7VAkCopLr9Ww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00"/>
    <p:restoredTop sz="9460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C1F06F-B1D3-4591-9D96-4C0B3DCB3BF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62857005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12A08-860E-46A6-AE2C-6A00982E285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72327086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75BF62-0421-4293-B4C4-938EC58F09F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5995757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D8625-3246-4242-A6F1-3DE92A74178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13999057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4CF8DA-1894-49A1-B4D0-A934F164D96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9966616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D2F483-E136-4BEC-90EF-F7C8FC0821E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100704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8DEF2A-405D-4D62-8613-7EFE73F666A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4230265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B8FCC-BA5C-4563-B794-2221D937F23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20136258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47F7D-12A9-4FA9-8540-1F30D0A6B6C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29134699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949FD-E9E7-4E49-AAE6-B84C5E57A67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92443985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64B980-712E-4BC4-A264-E0C9E72A7CE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39758167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774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8505CE2-3BCD-488C-86BD-7328D1C21C82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4036" name="Picture 4" descr="Dia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23528" y="476672"/>
            <a:ext cx="465704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sz="4800" dirty="0" smtClean="0">
                <a:solidFill>
                  <a:schemeClr val="bg1"/>
                </a:solidFill>
                <a:latin typeface="Monotype Corsiva" pitchFamily="66" charset="0"/>
              </a:rPr>
              <a:t>Crucero por Noruega</a:t>
            </a:r>
            <a:endParaRPr lang="en-US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sndAc>
      <p:stSnd loop="1">
        <p:snd r:embed="rId2" name="04 Avant de Part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2" name="Picture 4" descr="Di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41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748" name="Picture 4" descr="Dia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2" name="Picture 4" descr="Dia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9700" name="Picture 4" descr="Dia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2" name="Picture 4" descr="Di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41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2" name="Picture 4" descr="Dia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9940" name="Picture 4" descr="Dia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2" name="Picture 4" descr="Dia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8" name="Picture 4" descr="Di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5060" name="Picture 4" descr="Dia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648826" cy="741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5844" name="Picture 4" descr="Dia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6" name="Picture 4" descr="Dia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7108" name="Picture 4" descr="Di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8" name="Picture 4" descr="Dia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6" name="Picture 4" descr="Dia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988" name="Picture 4" descr="Dia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64" name="Picture 4" descr="Dia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8" name="Picture 4" descr="Dia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5604" name="Picture 4" descr="Dia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8916" name="Picture 4" descr="Dia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6628" name="Picture 4" descr="Dia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6" name="Picture 4" descr="Dia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6" name="Picture 4" descr="Di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6" name="Picture 4" descr="Dia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396413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20" name="Picture 4" descr="Dia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8" name="Picture 4" descr="Dia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4" name="Picture 4" descr="Dia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4" name="Picture 4" descr="Dia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6" name="Picture 4" descr="Dia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7652" name="Picture 4" descr="Dia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24" name="Picture 4" descr="Dia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6084" name="Picture 4" descr="Dia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31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3012" name="Picture 4" descr="Dia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rvège - Croisière .. 10 01 2011">
  <a:themeElements>
    <a:clrScheme name="Beautiful Norwa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autiful Norwa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autiful Norwa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Norwa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Norwa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Norwa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Norwa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Norwa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orwa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orwa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orwa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orwa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orwa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orwa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Norvège - Croisière .. 10 01 2011</Template>
  <TotalTime>4</TotalTime>
  <Words>19</Words>
  <Application>Microsoft Office PowerPoint</Application>
  <PresentationFormat>Presentación en pantalla (4:3)</PresentationFormat>
  <Paragraphs>3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Arial</vt:lpstr>
      <vt:lpstr>Monotype Corsiva</vt:lpstr>
      <vt:lpstr>Norvège - Croisière .. 10 01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23/08/2008</dc:description>
  <cp:lastModifiedBy>Jose Luis</cp:lastModifiedBy>
  <cp:revision>4</cp:revision>
  <dcterms:created xsi:type="dcterms:W3CDTF">2020-12-04T08:56:51Z</dcterms:created>
  <dcterms:modified xsi:type="dcterms:W3CDTF">2020-12-04T09:01:32Z</dcterms:modified>
  <cp:category>natuur</cp:category>
</cp:coreProperties>
</file>