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9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3" r:id="rId34"/>
    <p:sldId id="294" r:id="rId35"/>
    <p:sldId id="296" r:id="rId36"/>
    <p:sldId id="301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2QBkFAYZKypoRkJMNcanA==" hashData="IQS21A6bMR+/olxmujgZRRkpDY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913A-B254-4818-8EBC-4A76A0B5B7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8065129"/>
      </p:ext>
    </p:extLst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612C40-5264-4CD9-9587-C746D039C1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3941291"/>
      </p:ext>
    </p:extLst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9C1EB-B92B-49A2-828D-E75547A4A0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0726068"/>
      </p:ext>
    </p:extLst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D80E7-73B5-4F47-9950-D9BA910CE9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6953448"/>
      </p:ext>
    </p:extLst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8FF34-DF97-4A43-9F20-09C51764DE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630528"/>
      </p:ext>
    </p:extLst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BF9CC-253C-4A23-9076-36FF373924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5001710"/>
      </p:ext>
    </p:extLst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5DD83-571B-4F79-A688-FB97ECB805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0527169"/>
      </p:ext>
    </p:extLst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99F44-50C8-4FF1-9B0B-201C7AEDF3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4502176"/>
      </p:ext>
    </p:extLst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144C5-30CD-47B3-89E2-51DAF73E35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0785177"/>
      </p:ext>
    </p:extLst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458EB-D44B-4490-9E33-48E59BBF97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2884315"/>
      </p:ext>
    </p:extLst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07B25-032C-4E89-8130-7B3EC46C3B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3538231"/>
      </p:ext>
    </p:extLst>
  </p:cSld>
  <p:clrMapOvr>
    <a:masterClrMapping/>
  </p:clrMapOvr>
  <p:transition spd="slow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439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E823D87-99B8-4E93-B053-CE2A09A3B1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udebec-en-Caux_4218_Caudebec-sous-la-nei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WordArt 4"/>
          <p:cNvSpPr>
            <a:spLocks noChangeArrowheads="1" noChangeShapeType="1" noTextEdit="1"/>
          </p:cNvSpPr>
          <p:nvPr/>
        </p:nvSpPr>
        <p:spPr bwMode="auto">
          <a:xfrm>
            <a:off x="1258888" y="1268413"/>
            <a:ext cx="6481762" cy="44656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44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Berlin Sans FB"/>
              </a:rPr>
              <a:t>CRUCERO</a:t>
            </a:r>
          </a:p>
          <a:p>
            <a:pPr algn="ctr"/>
            <a:r>
              <a:rPr lang="es-ES" sz="44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Berlin Sans FB"/>
              </a:rPr>
              <a:t>POR EL</a:t>
            </a:r>
          </a:p>
          <a:p>
            <a:pPr algn="ctr"/>
            <a:r>
              <a:rPr lang="es-ES" sz="44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Berlin Sans FB"/>
              </a:rPr>
              <a:t>SENA</a:t>
            </a:r>
          </a:p>
        </p:txBody>
      </p:sp>
      <p:sp>
        <p:nvSpPr>
          <p:cNvPr id="2052" name="5 Título"/>
          <p:cNvSpPr>
            <a:spLocks noGrp="1"/>
          </p:cNvSpPr>
          <p:nvPr>
            <p:ph type="title"/>
          </p:nvPr>
        </p:nvSpPr>
        <p:spPr>
          <a:xfrm>
            <a:off x="-1044575" y="5949950"/>
            <a:ext cx="5903913" cy="908050"/>
          </a:xfrm>
        </p:spPr>
        <p:txBody>
          <a:bodyPr/>
          <a:lstStyle/>
          <a:p>
            <a:pPr eaLnBrk="1" hangingPunct="1"/>
            <a:r>
              <a:rPr lang="es-ES" sz="2400" smtClean="0">
                <a:solidFill>
                  <a:schemeClr val="bg1"/>
                </a:solidFill>
                <a:latin typeface="Brush Script MT" pitchFamily="66" charset="0"/>
              </a:rPr>
              <a:t>automático</a:t>
            </a:r>
          </a:p>
        </p:txBody>
      </p:sp>
    </p:spTree>
  </p:cSld>
  <p:clrMapOvr>
    <a:masterClrMapping/>
  </p:clrMapOvr>
  <p:transition spd="slow" advTm="9000">
    <p:zoom/>
    <p:sndAc>
      <p:stSnd loop="1">
        <p:snd r:embed="rId2" name="mireille mathieu and alain barriere - tu t'en v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River_Seine_Les_Andelys_Fr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4 Rectángulo"/>
          <p:cNvSpPr>
            <a:spLocks noChangeArrowheads="1"/>
          </p:cNvSpPr>
          <p:nvPr/>
        </p:nvSpPr>
        <p:spPr bwMode="auto">
          <a:xfrm>
            <a:off x="0" y="0"/>
            <a:ext cx="1770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99"/>
                </a:solidFill>
              </a:rPr>
              <a:t>LES ANDELYS</a:t>
            </a:r>
            <a:endParaRPr lang="es-ES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16157976fTnHcV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95867-050-39E8C0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5863_dsc024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434676246oBZWST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434678613djdMvb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h-teau-Gaill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PC2707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quai de se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foto_francia_011_Normandia_rouen_piazza_vecchio_merc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0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4 Rectángulo"/>
          <p:cNvSpPr>
            <a:spLocks noChangeArrowheads="1"/>
          </p:cNvSpPr>
          <p:nvPr/>
        </p:nvSpPr>
        <p:spPr bwMode="auto">
          <a:xfrm>
            <a:off x="7740650" y="0"/>
            <a:ext cx="850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99"/>
                </a:solidFill>
              </a:rPr>
              <a:t>RUAN</a:t>
            </a:r>
            <a:endParaRPr lang="es-ES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2652516760051540146ckOTxw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Festival Armada Rouen 2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saintmichrouen-2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2905932950051540146oSiOTP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242049536_ac9c7d1b60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4 Rectángulo"/>
          <p:cNvSpPr>
            <a:spLocks noChangeArrowheads="1"/>
          </p:cNvSpPr>
          <p:nvPr/>
        </p:nvSpPr>
        <p:spPr bwMode="auto">
          <a:xfrm>
            <a:off x="0" y="0"/>
            <a:ext cx="1466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99"/>
                </a:solidFill>
              </a:rPr>
              <a:t>HONFLEUR</a:t>
            </a:r>
            <a:endParaRPr lang="es-ES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honfleur-0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onfleur el lado 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onfleur el lado O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Honfleur, Normand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onfleur-Wallpaper-1280x800-000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MG_55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honfleur-harb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462613754_7ba21f52f3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20100415_18 Trouville 047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4 Rectángulo"/>
          <p:cNvSpPr>
            <a:spLocks noChangeArrowheads="1"/>
          </p:cNvSpPr>
          <p:nvPr/>
        </p:nvSpPr>
        <p:spPr bwMode="auto">
          <a:xfrm>
            <a:off x="0" y="333375"/>
            <a:ext cx="2620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99"/>
                </a:solidFill>
              </a:rPr>
              <a:t>TROUVILLE SUR MER</a:t>
            </a:r>
            <a:endParaRPr lang="es-ES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20060609133449!Façades_de_Trouville_-_07_mai_2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gf-plage-trouvi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La_plage_de_Trouvi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194396487tXzpcc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4 Rectángulo"/>
          <p:cNvSpPr>
            <a:spLocks noChangeArrowheads="1"/>
          </p:cNvSpPr>
          <p:nvPr/>
        </p:nvSpPr>
        <p:spPr bwMode="auto">
          <a:xfrm>
            <a:off x="0" y="0"/>
            <a:ext cx="2595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99"/>
                </a:solidFill>
              </a:rPr>
              <a:t>CAUDEBEC EN CAUX</a:t>
            </a:r>
            <a:endParaRPr lang="es-ES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194396983yocwGY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434700860jcYLwP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434701492FmCiCr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caudebec0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La_plage_de_Trouvi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courant la Seine .. 06 10 2014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Parcourant la Seine .. 06 10 2014</Template>
  <TotalTime>2</TotalTime>
  <Words>31</Words>
  <Application>Microsoft Office PowerPoint</Application>
  <PresentationFormat>Presentación en pantalla (4:3)</PresentationFormat>
  <Paragraphs>11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0" baseType="lpstr">
      <vt:lpstr>Arial</vt:lpstr>
      <vt:lpstr>Calibri</vt:lpstr>
      <vt:lpstr>Brush Script MT</vt:lpstr>
      <vt:lpstr>France - Parcourant la Seine .. 06 10 2014</vt:lpstr>
      <vt:lpstr>Diseño predeterminado</vt:lpstr>
      <vt:lpstr>automático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automático</dc:title>
  <dc:creator>Jose Luis</dc:creator>
  <cp:lastModifiedBy>Jose Luis</cp:lastModifiedBy>
  <cp:revision>2</cp:revision>
  <dcterms:created xsi:type="dcterms:W3CDTF">2020-08-31T08:22:37Z</dcterms:created>
  <dcterms:modified xsi:type="dcterms:W3CDTF">2020-08-31T08:25:07Z</dcterms:modified>
</cp:coreProperties>
</file>