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0" r:id="rId3"/>
    <p:sldId id="332" r:id="rId4"/>
    <p:sldId id="312" r:id="rId5"/>
    <p:sldId id="319" r:id="rId6"/>
    <p:sldId id="284" r:id="rId7"/>
    <p:sldId id="287" r:id="rId8"/>
    <p:sldId id="293" r:id="rId9"/>
    <p:sldId id="295" r:id="rId10"/>
    <p:sldId id="337" r:id="rId11"/>
    <p:sldId id="306" r:id="rId12"/>
    <p:sldId id="290" r:id="rId13"/>
    <p:sldId id="346" r:id="rId14"/>
    <p:sldId id="298" r:id="rId15"/>
    <p:sldId id="291" r:id="rId16"/>
    <p:sldId id="267" r:id="rId17"/>
    <p:sldId id="339" r:id="rId18"/>
    <p:sldId id="268" r:id="rId19"/>
    <p:sldId id="324" r:id="rId20"/>
    <p:sldId id="325" r:id="rId21"/>
    <p:sldId id="340" r:id="rId22"/>
    <p:sldId id="275" r:id="rId23"/>
    <p:sldId id="326" r:id="rId24"/>
    <p:sldId id="328" r:id="rId25"/>
    <p:sldId id="329" r:id="rId26"/>
    <p:sldId id="348" r:id="rId27"/>
    <p:sldId id="276" r:id="rId28"/>
    <p:sldId id="317" r:id="rId29"/>
    <p:sldId id="343" r:id="rId30"/>
    <p:sldId id="344" r:id="rId31"/>
    <p:sldId id="265" r:id="rId32"/>
    <p:sldId id="257" r:id="rId33"/>
    <p:sldId id="258" r:id="rId34"/>
    <p:sldId id="259" r:id="rId35"/>
    <p:sldId id="314" r:id="rId36"/>
    <p:sldId id="322" r:id="rId37"/>
    <p:sldId id="261" r:id="rId38"/>
    <p:sldId id="263" r:id="rId39"/>
    <p:sldId id="341" r:id="rId40"/>
    <p:sldId id="342" r:id="rId41"/>
    <p:sldId id="349" r:id="rId4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/5Ms9HxiiqY2Of6CwgR/g==" hashData="q5YPvbYTJYhrSPBHpWW/p6oiX1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3" d="100"/>
          <a:sy n="43" d="100"/>
        </p:scale>
        <p:origin x="-1776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858EE-1E77-4851-8331-1123377D2AB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7883452"/>
      </p:ext>
    </p:extLst>
  </p:cSld>
  <p:clrMapOvr>
    <a:masterClrMapping/>
  </p:clrMapOvr>
  <p:transition spd="med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2BF5D-A9BE-4BCD-89B4-B79EA0B7424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53747894"/>
      </p:ext>
    </p:extLst>
  </p:cSld>
  <p:clrMapOvr>
    <a:masterClrMapping/>
  </p:clrMapOvr>
  <p:transition spd="med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A550D-A459-4942-9EF3-5CC20712161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1071804"/>
      </p:ext>
    </p:extLst>
  </p:cSld>
  <p:clrMapOvr>
    <a:masterClrMapping/>
  </p:clrMapOvr>
  <p:transition spd="med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4F42E-EA04-434E-A63F-43C1C435B17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4573701"/>
      </p:ext>
    </p:extLst>
  </p:cSld>
  <p:clrMapOvr>
    <a:masterClrMapping/>
  </p:clrMapOvr>
  <p:transition spd="med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27B10-77A8-45EC-966F-D009EA55652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7846155"/>
      </p:ext>
    </p:extLst>
  </p:cSld>
  <p:clrMapOvr>
    <a:masterClrMapping/>
  </p:clrMapOvr>
  <p:transition spd="med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6797F-83B9-407E-B908-36BF4DE4B38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8672550"/>
      </p:ext>
    </p:extLst>
  </p:cSld>
  <p:clrMapOvr>
    <a:masterClrMapping/>
  </p:clrMapOvr>
  <p:transition spd="med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1ADCD-F28B-4342-B0C9-CAC983D37B1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398620"/>
      </p:ext>
    </p:extLst>
  </p:cSld>
  <p:clrMapOvr>
    <a:masterClrMapping/>
  </p:clrMapOvr>
  <p:transition spd="med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A0B28-5CAD-4AE6-9BA6-E101996B422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96862062"/>
      </p:ext>
    </p:extLst>
  </p:cSld>
  <p:clrMapOvr>
    <a:masterClrMapping/>
  </p:clrMapOvr>
  <p:transition spd="med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254E5-C63D-4FEF-B592-C5D8A190421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6614248"/>
      </p:ext>
    </p:extLst>
  </p:cSld>
  <p:clrMapOvr>
    <a:masterClrMapping/>
  </p:clrMapOvr>
  <p:transition spd="med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8834E-7ECF-4573-82BD-A6963253D70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8678600"/>
      </p:ext>
    </p:extLst>
  </p:cSld>
  <p:clrMapOvr>
    <a:masterClrMapping/>
  </p:clrMapOvr>
  <p:transition spd="med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FDBD6-C32F-4BC7-95BB-2CDEB13CCA6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1304546"/>
      </p:ext>
    </p:extLst>
  </p:cSld>
  <p:clrMapOvr>
    <a:masterClrMapping/>
  </p:clrMapOvr>
  <p:transition spd="med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921395"/>
      </p:ext>
    </p:extLst>
  </p:cSld>
  <p:clrMapOvr>
    <a:masterClrMapping/>
  </p:clrMapOvr>
  <p:transition spd="med"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5FBED96-7171-472E-AED0-71B5EEE2227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med"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052" name="Picture 4" descr="Cristo-Redentor-Ri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1" t="-18156" r="8957" b="18156"/>
          <a:stretch/>
        </p:blipFill>
        <p:spPr bwMode="auto">
          <a:xfrm>
            <a:off x="0" y="-2121914"/>
            <a:ext cx="9144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  <p:sndAc>
      <p:stSnd loop="1">
        <p:snd r:embed="rId2" name="Santo &amp; Johnny ~ Maria El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076" name="Picture 4" descr="Face-of-Cristo-Redentor-stat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100" name="Picture 4" descr="Christo-Redemp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124" name="Picture 4" descr="CristoRedento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42975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6148" name="Picture 4" descr="5mxh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42875"/>
            <a:ext cx="942975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7172" name="Picture 4" descr="christ-the-redeemer-statue-01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8196" name="Picture 4" descr="Cristo-Redentor-watching-over-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9220" name="Picture 4" descr="From-Back-Christ-the-Redeemer-overlooking-Rio-De-Jan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0244" name="Picture 4" descr="cristo-redentor-statue-photo_1342287-770t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1268" name="Picture 4" descr="rio-krisztus-szob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2292" name="Picture 4" descr="ung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3316" name="Picture 4" descr="rio_de_janeiro_32_916955_202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4340" name="Picture 4" descr="rio-de-janeiro_6647_600x4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5364" name="Picture 4" descr="xHar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6388" name="Picture 4" descr="Christ-Redeemer-at-sunset-The-silhouette-of-Christ-Redeemer-in-Rio-de-Jan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7412" name="Picture 4" descr="EBWP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8436" name="Picture 4" descr="Christ-Redeemer-Rio-de-Janeiro-View-from-the-Botanic-Gard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9460" name="Picture 4" descr="reflection-of-christ-the-redeemer-stat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0484" name="Picture 4" descr="Corcovado_statue01_2005-03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91440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1508" name="Picture 4" descr="09plane_n0704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2532" name="Picture 4" descr="Rio-de-Janeiro-slum-right-on-hill-contrasted-with-a-more-affluent-neighbourhood-as-viewed-from-a-tram-in-Santa-Teresa-Cristo-Redentor-christ-statue-is-in-the-left-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3556" name="Picture 4" descr="80AH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4580" name="Picture 4" descr="CxF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5604" name="Picture 4" descr="The-statue-of-Christ-the-Redeemer-on-Morro-de-Corcovado-in-Rio-de-Jan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6628" name="Picture 4" descr="Sunset-from-Sugarloaf-the-white-shining-figure-in-the-top-left-that-is-Christ-the-Redeemer-O-Cristo-Reden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7652" name="Picture 4" descr="The-statue-of-Christ-The-Redeemer-at-night-taken-from-Sugar-Loaf-Mountain-Rio-de-Janeiro-Braz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8676" name="Picture 4" descr="9F0h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9700" name="Picture 4" descr="christ-the-redeemer-statue-0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767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0724" name="Picture 4" descr="christ_the_redeemer_c_americo_vermel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39641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1748" name="Picture 4" descr="Cristo-Redentor-Christ-monument-One-of-the-new-7-wonders-of-the-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0"/>
            <a:ext cx="108013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2772" name="Picture 4" descr="Christ-the-Redeemer-Corcovado-Rio-de-Janeiro-Braz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3796" name="Picture 4" descr="Corcovado-from-the-airplane-famous-statue-of-Christ-overlooking-the-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4820" name="Picture 4" descr="Christ-the-Redeemer-it-was-big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5844" name="Picture 4" descr="rio-de-janeiro-city-scape-photo_1342289-770t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6868" name="Picture 4" descr="Rio Jes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7892" name="Picture 4" descr="The-Christ-in-a-beautiful-land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8916" name="Picture 4" descr="A-view-of-the-Cristo-Redentor-statue-from-the-b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9538"/>
            <a:ext cx="9429750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9940" name="Picture 4" descr="christ the redeemer s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0964" name="Picture 4" descr="christ-the-redeemer-light-b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-381000"/>
            <a:ext cx="11430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8532813" y="6453188"/>
            <a:ext cx="11525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u-HU" sz="1600"/>
              <a:t>By.K</a:t>
            </a:r>
          </a:p>
        </p:txBody>
      </p:sp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ISTO DE RIO DE JANEIRO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CRISTO DE RIO DE JANEIRO</Template>
  <TotalTime>1</TotalTime>
  <Words>17</Words>
  <Application>Microsoft Office PowerPoint</Application>
  <PresentationFormat>Presentación en pantalla (4:3)</PresentationFormat>
  <Paragraphs>3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CRISTO DE RIO DE JANEIRO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2020-12-01T09:03:56Z</dcterms:created>
  <dcterms:modified xsi:type="dcterms:W3CDTF">2020-12-01T09:05:30Z</dcterms:modified>
</cp:coreProperties>
</file>