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notesMasterIdLst>
    <p:notesMasterId r:id="rId78"/>
  </p:notesMasterIdLst>
  <p:sldIdLst>
    <p:sldId id="320" r:id="rId3"/>
    <p:sldId id="262" r:id="rId4"/>
    <p:sldId id="263" r:id="rId5"/>
    <p:sldId id="264" r:id="rId6"/>
    <p:sldId id="265" r:id="rId7"/>
    <p:sldId id="269" r:id="rId8"/>
    <p:sldId id="270" r:id="rId9"/>
    <p:sldId id="271" r:id="rId10"/>
    <p:sldId id="272" r:id="rId11"/>
    <p:sldId id="276" r:id="rId12"/>
    <p:sldId id="311" r:id="rId13"/>
    <p:sldId id="277" r:id="rId14"/>
    <p:sldId id="281" r:id="rId15"/>
    <p:sldId id="282" r:id="rId16"/>
    <p:sldId id="283" r:id="rId17"/>
    <p:sldId id="284" r:id="rId18"/>
    <p:sldId id="288" r:id="rId19"/>
    <p:sldId id="289" r:id="rId20"/>
    <p:sldId id="290" r:id="rId21"/>
    <p:sldId id="291" r:id="rId22"/>
    <p:sldId id="292" r:id="rId23"/>
    <p:sldId id="310" r:id="rId24"/>
    <p:sldId id="300" r:id="rId25"/>
    <p:sldId id="301" r:id="rId26"/>
    <p:sldId id="302" r:id="rId27"/>
    <p:sldId id="304" r:id="rId28"/>
    <p:sldId id="305" r:id="rId29"/>
    <p:sldId id="306" r:id="rId30"/>
    <p:sldId id="307" r:id="rId31"/>
    <p:sldId id="308" r:id="rId32"/>
    <p:sldId id="309" r:id="rId33"/>
    <p:sldId id="329" r:id="rId34"/>
    <p:sldId id="330" r:id="rId35"/>
    <p:sldId id="331" r:id="rId36"/>
    <p:sldId id="332" r:id="rId37"/>
    <p:sldId id="333" r:id="rId38"/>
    <p:sldId id="382" r:id="rId39"/>
    <p:sldId id="335" r:id="rId40"/>
    <p:sldId id="338" r:id="rId41"/>
    <p:sldId id="339" r:id="rId42"/>
    <p:sldId id="343" r:id="rId43"/>
    <p:sldId id="344" r:id="rId44"/>
    <p:sldId id="345" r:id="rId45"/>
    <p:sldId id="346" r:id="rId46"/>
    <p:sldId id="347" r:id="rId47"/>
    <p:sldId id="348" r:id="rId48"/>
    <p:sldId id="349" r:id="rId49"/>
    <p:sldId id="350" r:id="rId50"/>
    <p:sldId id="351" r:id="rId51"/>
    <p:sldId id="352" r:id="rId52"/>
    <p:sldId id="353" r:id="rId53"/>
    <p:sldId id="354" r:id="rId54"/>
    <p:sldId id="355" r:id="rId55"/>
    <p:sldId id="356" r:id="rId56"/>
    <p:sldId id="358" r:id="rId57"/>
    <p:sldId id="362" r:id="rId58"/>
    <p:sldId id="366" r:id="rId59"/>
    <p:sldId id="369" r:id="rId60"/>
    <p:sldId id="370" r:id="rId61"/>
    <p:sldId id="371" r:id="rId62"/>
    <p:sldId id="372" r:id="rId63"/>
    <p:sldId id="373" r:id="rId64"/>
    <p:sldId id="374" r:id="rId65"/>
    <p:sldId id="375" r:id="rId66"/>
    <p:sldId id="376" r:id="rId67"/>
    <p:sldId id="377" r:id="rId68"/>
    <p:sldId id="336" r:id="rId69"/>
    <p:sldId id="325" r:id="rId70"/>
    <p:sldId id="328" r:id="rId71"/>
    <p:sldId id="340" r:id="rId72"/>
    <p:sldId id="341" r:id="rId73"/>
    <p:sldId id="359" r:id="rId74"/>
    <p:sldId id="360" r:id="rId75"/>
    <p:sldId id="378" r:id="rId76"/>
    <p:sldId id="384" r:id="rId7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Webdings" pitchFamily="18" charset="2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Webdings" pitchFamily="18" charset="2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Webdings" pitchFamily="18" charset="2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Webdings" pitchFamily="18" charset="2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azp8keDwDZlHGx/e7ApmQ" hashData="bfX0uo4iP+85z7TrdmOR+QUJTA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DDD"/>
    <a:srgbClr val="DDDDDD"/>
    <a:srgbClr val="663300"/>
    <a:srgbClr val="819197"/>
    <a:srgbClr val="221100"/>
    <a:srgbClr val="3A1D00"/>
    <a:srgbClr val="FFCCCC"/>
    <a:srgbClr val="F3E5A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3889" autoAdjust="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2662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D4F28504-460C-4031-9362-879664105D50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A81111-33B3-46B3-B21D-BA01F8996FFF}" type="slidenum">
              <a:rPr lang="fr-FR"/>
              <a:pPr/>
              <a:t>10</a:t>
            </a:fld>
            <a:endParaRPr lang="fr-FR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0F78BB-59E8-464E-8958-0C5CF7C52668}" type="slidenum">
              <a:rPr lang="fr-FR"/>
              <a:pPr/>
              <a:t>11</a:t>
            </a:fld>
            <a:endParaRPr lang="fr-FR"/>
          </a:p>
        </p:txBody>
      </p:sp>
      <p:sp>
        <p:nvSpPr>
          <p:cNvPr id="7577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75780" name="מציין מיקום של מספר שקופית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38EA1FA-886C-4524-9CBE-583255F80BF9}" type="slidenum">
              <a:rPr lang="en-US" sz="1200">
                <a:latin typeface="Arial" charset="0"/>
                <a:ea typeface="SimSun" pitchFamily="2" charset="-122"/>
              </a:rPr>
              <a:pPr algn="r"/>
              <a:t>11</a:t>
            </a:fld>
            <a:endParaRPr lang="en-US" sz="1200">
              <a:latin typeface="Arial" charset="0"/>
              <a:ea typeface="SimSun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448918-6920-419A-8DBB-B7E918F8A810}" type="slidenum">
              <a:rPr lang="fr-FR"/>
              <a:pPr/>
              <a:t>12</a:t>
            </a:fld>
            <a:endParaRPr lang="fr-FR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B981F3-C177-4BC5-B656-33985B864CA5}" type="slidenum">
              <a:rPr lang="fr-FR"/>
              <a:pPr/>
              <a:t>16</a:t>
            </a:fld>
            <a:endParaRPr lang="fr-FR"/>
          </a:p>
        </p:txBody>
      </p:sp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-8340725"/>
            <a:ext cx="1588" cy="180721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939" name="Rectangle 3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65763" cy="4114800"/>
          </a:xfrm>
          <a:ln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EDB995-B5CD-43AD-891A-58FF0DE6AC3F}" type="slidenum">
              <a:rPr lang="fr-FR"/>
              <a:pPr/>
              <a:t>28</a:t>
            </a:fld>
            <a:endParaRPr lang="fr-FR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71B577-526C-40A3-BC18-6FE9B24760B4}" type="slidenum">
              <a:rPr lang="fr-FR"/>
              <a:pPr/>
              <a:t>29</a:t>
            </a:fld>
            <a:endParaRPr lang="fr-FR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E3A913-6A21-4DF8-887F-EEDBE6D8A3FB}" type="slidenum">
              <a:rPr lang="fr-FR"/>
              <a:pPr/>
              <a:t>30</a:t>
            </a:fld>
            <a:endParaRPr lang="fr-FR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912299-5797-45CE-9B4C-CCAF5E9B788D}" type="slidenum">
              <a:rPr lang="fr-FR"/>
              <a:pPr/>
              <a:t>32</a:t>
            </a:fld>
            <a:endParaRPr lang="fr-FR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96F596-333F-4DD2-B548-2EA93F252EDC}" type="slidenum">
              <a:rPr lang="fr-FR"/>
              <a:pPr/>
              <a:t>47</a:t>
            </a:fld>
            <a:endParaRPr lang="fr-FR"/>
          </a:p>
        </p:txBody>
      </p:sp>
      <p:sp>
        <p:nvSpPr>
          <p:cNvPr id="1249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F4F386-E1FD-4F98-87CB-B4AF1E5925DF}" type="slidenum">
              <a:rPr lang="fr-FR"/>
              <a:pPr/>
              <a:t>48</a:t>
            </a:fld>
            <a:endParaRPr lang="fr-FR"/>
          </a:p>
        </p:txBody>
      </p:sp>
      <p:sp>
        <p:nvSpPr>
          <p:cNvPr id="1269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DF32E0-D9D8-4576-9197-82B51C24F54A}" type="slidenum">
              <a:rPr lang="fr-FR"/>
              <a:pPr/>
              <a:t>49</a:t>
            </a:fld>
            <a:endParaRPr lang="fr-FR"/>
          </a:p>
        </p:txBody>
      </p:sp>
      <p:sp>
        <p:nvSpPr>
          <p:cNvPr id="1290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EFA52E-4D35-4F3F-8ECC-37BB6BE1C0A2}" type="slidenum">
              <a:rPr lang="fr-FR"/>
              <a:pPr/>
              <a:t>50</a:t>
            </a:fld>
            <a:endParaRPr lang="fr-FR"/>
          </a:p>
        </p:txBody>
      </p:sp>
      <p:sp>
        <p:nvSpPr>
          <p:cNvPr id="131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1FE4EF-4DB4-484C-A084-054D24461EBC}" type="slidenum">
              <a:rPr lang="fr-FR"/>
              <a:pPr/>
              <a:t>51</a:t>
            </a:fld>
            <a:endParaRPr lang="fr-FR"/>
          </a:p>
        </p:txBody>
      </p:sp>
      <p:sp>
        <p:nvSpPr>
          <p:cNvPr id="133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208E92-D337-4F53-B1DE-D1F3A4E3297B}" type="slidenum">
              <a:rPr lang="fr-FR"/>
              <a:pPr/>
              <a:t>52</a:t>
            </a:fld>
            <a:endParaRPr lang="fr-FR"/>
          </a:p>
        </p:txBody>
      </p:sp>
      <p:sp>
        <p:nvSpPr>
          <p:cNvPr id="135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22CDD9-3EE6-401A-9A29-E681B189D0BD}" type="slidenum">
              <a:rPr lang="fr-FR"/>
              <a:pPr/>
              <a:t>63</a:t>
            </a:fld>
            <a:endParaRPr lang="fr-FR"/>
          </a:p>
        </p:txBody>
      </p:sp>
      <p:sp>
        <p:nvSpPr>
          <p:cNvPr id="156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666B06-F6BE-4A53-9E25-2B7FD8E63792}" type="slidenum">
              <a:rPr lang="fr-FR"/>
              <a:pPr/>
              <a:t>64</a:t>
            </a:fld>
            <a:endParaRPr lang="fr-FR"/>
          </a:p>
        </p:txBody>
      </p:sp>
      <p:sp>
        <p:nvSpPr>
          <p:cNvPr id="158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20E5B1-9B60-4DE3-BEC6-DEA92331CDC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F4D4F-10B7-4F56-970C-2EC630EC092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230AF-BED2-403E-8A7C-43120643F7D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830A4-8F6E-4017-BA59-45CEA83EA9A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877D7-3951-441F-941E-883493090DD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C05D6-FCC6-4559-975C-9833C06E0E8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E7C80-A304-499D-8756-7E6BACF8C24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C3335-00F2-4A88-B9F7-E34F02D97F8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F54C3-4028-4CB3-B1DB-3A37ABD893C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773C0-F8C4-4A9F-91EA-1F1931388F7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6F725-7A6A-4E83-A353-63AD2059E34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9A6200F-5FFB-4073-A469-0806A7BD2E0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178B489-0468-4A79-9D57-F83DF8626BD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s-ES" smtClean="0"/>
              <a:t>Haga clic en el icono para agregar una tabla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A2E5DF0-600E-4E43-BA9B-F58FF7FA6CB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Tm="4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062F4815-AEB9-44ED-B1F4-2537818D0988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4.jpeg"/><Relationship Id="rId4" Type="http://schemas.openxmlformats.org/officeDocument/2006/relationships/image" Target="../media/image45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com/" TargetMode="Externa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4" descr="picturecontent-pid-13ab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404813"/>
            <a:ext cx="2305050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3" name="Picture 2" descr="picturecontent-pid-135e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4868863"/>
            <a:ext cx="2160587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4" name="Picture 2" descr="picturecontent-pid-1410e"/>
          <p:cNvPicPr>
            <a:picLocks noChangeAspect="1" noChangeArrowheads="1"/>
          </p:cNvPicPr>
          <p:nvPr/>
        </p:nvPicPr>
        <p:blipFill>
          <a:blip r:embed="rId5"/>
          <a:srcRect l="1875" t="2362" r="1854" b="2388"/>
          <a:stretch>
            <a:fillRect/>
          </a:stretch>
        </p:blipFill>
        <p:spPr bwMode="auto">
          <a:xfrm>
            <a:off x="6588125" y="4941888"/>
            <a:ext cx="2160588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5" name="Picture 2" descr="picturecontent-pid-139b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9750" y="404813"/>
            <a:ext cx="2160588" cy="168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2411413" y="2708275"/>
            <a:ext cx="4103687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 dirty="0">
                <a:latin typeface="Arial" charset="0"/>
              </a:rPr>
              <a:t>COUCHERS DE SOLEIL DU MONDE</a:t>
            </a:r>
          </a:p>
          <a:p>
            <a:pPr>
              <a:spcBef>
                <a:spcPct val="50000"/>
              </a:spcBef>
            </a:pPr>
            <a:endParaRPr lang="fr-FR" b="1" dirty="0"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fr-FR" b="1" dirty="0">
                <a:latin typeface="Agency FB" pitchFamily="34" charset="0"/>
              </a:rPr>
              <a:t>Johann STRAUSS</a:t>
            </a:r>
          </a:p>
          <a:p>
            <a:pPr algn="ctr">
              <a:spcBef>
                <a:spcPct val="50000"/>
              </a:spcBef>
            </a:pPr>
            <a:r>
              <a:rPr lang="fr-FR" b="1" dirty="0">
                <a:latin typeface="Agency FB" pitchFamily="34" charset="0"/>
              </a:rPr>
              <a:t>Forêts de Vienne - Valse</a:t>
            </a:r>
          </a:p>
          <a:p>
            <a:pPr algn="ctr">
              <a:spcBef>
                <a:spcPct val="50000"/>
              </a:spcBef>
            </a:pPr>
            <a:endParaRPr lang="fr-FR" b="1" dirty="0">
              <a:latin typeface="Agency FB" pitchFamily="34" charset="0"/>
            </a:endParaRPr>
          </a:p>
        </p:txBody>
      </p:sp>
      <p:sp>
        <p:nvSpPr>
          <p:cNvPr id="87047" name="AutoShape 7"/>
          <p:cNvSpPr>
            <a:spLocks noChangeArrowheads="1"/>
          </p:cNvSpPr>
          <p:nvPr/>
        </p:nvSpPr>
        <p:spPr bwMode="auto">
          <a:xfrm>
            <a:off x="4211638" y="5229225"/>
            <a:ext cx="431800" cy="360363"/>
          </a:xfrm>
          <a:prstGeom prst="star5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5000">
    <p:sndAc>
      <p:stSnd loop="1">
        <p:snd r:embed="rId2" name="Tales from the Vienna Woods - Johann Strau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jibout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28600" y="6248400"/>
            <a:ext cx="966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>
                <a:latin typeface="Arial" charset="0"/>
                <a:cs typeface="Arial" charset="0"/>
              </a:rPr>
              <a:t>  </a:t>
            </a:r>
            <a:r>
              <a:rPr lang="pt-PT" sz="1200">
                <a:latin typeface="Arial" charset="0"/>
                <a:cs typeface="Arial" charset="0"/>
              </a:rPr>
              <a:t>  </a:t>
            </a:r>
            <a:r>
              <a:rPr lang="pt-PT" sz="1200" b="1">
                <a:solidFill>
                  <a:schemeClr val="bg1"/>
                </a:solidFill>
                <a:latin typeface="Arial" charset="0"/>
                <a:cs typeface="Arial" charset="0"/>
              </a:rPr>
              <a:t>Djibouti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alaw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5425"/>
            <a:ext cx="9144000" cy="730885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76238" y="6257925"/>
            <a:ext cx="7524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1200" b="1">
                <a:solidFill>
                  <a:schemeClr val="bg1"/>
                </a:solidFill>
                <a:latin typeface="Arial" charset="0"/>
                <a:cs typeface="Arial" charset="0"/>
              </a:rPr>
              <a:t>Malaouí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ig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28600" y="6019800"/>
            <a:ext cx="8270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bg1"/>
                </a:solidFill>
                <a:latin typeface="Arial" charset="0"/>
                <a:cs typeface="Arial" charset="0"/>
              </a:rPr>
              <a:t>    </a:t>
            </a:r>
            <a:r>
              <a:rPr lang="pt-PT" sz="1200" b="1">
                <a:solidFill>
                  <a:schemeClr val="bg1"/>
                </a:solidFill>
                <a:latin typeface="Arial" charset="0"/>
                <a:cs typeface="Arial" charset="0"/>
              </a:rPr>
              <a:t>Níger</a:t>
            </a:r>
            <a:endParaRPr lang="pt-PT" sz="1200" b="1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30621_060_ii__Serenget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7235825" y="6453188"/>
            <a:ext cx="19081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Afrique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580063" y="6858000"/>
            <a:ext cx="3563937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7596188" y="6524625"/>
            <a:ext cx="15478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Afrique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7667625" y="6453188"/>
            <a:ext cx="14763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Afrique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308850" y="6381750"/>
            <a:ext cx="15113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Afrique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22531" name="Picture 3" descr="avesbrancas"/>
          <p:cNvPicPr>
            <a:picLocks noChangeAspect="1" noChangeArrowheads="1" noCro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293938"/>
            <a:ext cx="4038600" cy="798512"/>
          </a:xfrm>
          <a:noFill/>
          <a:ln/>
        </p:spPr>
      </p:pic>
      <p:pic>
        <p:nvPicPr>
          <p:cNvPr id="22532" name="Picture 4" descr="avesbrancas"/>
          <p:cNvPicPr>
            <a:picLocks noChangeAspect="1" noChangeArrowheads="1" noCrop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2293938"/>
            <a:ext cx="4038600" cy="798512"/>
          </a:xfrm>
          <a:noFill/>
          <a:ln/>
        </p:spPr>
      </p:pic>
      <p:pic>
        <p:nvPicPr>
          <p:cNvPr id="22533" name="Picture 5" descr="avesbrancas"/>
          <p:cNvPicPr>
            <a:picLocks noChangeAspect="1" noChangeArrowheads="1" noCrop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4632325"/>
            <a:ext cx="4038600" cy="798513"/>
          </a:xfrm>
          <a:noFill/>
          <a:ln/>
        </p:spPr>
      </p:pic>
      <p:pic>
        <p:nvPicPr>
          <p:cNvPr id="22534" name="Picture 6" descr="MOONSETATSUNRISEHARD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6" name="Picture 8" descr="avesbrancas"/>
          <p:cNvPicPr>
            <a:picLocks noChangeAspect="1" noChangeArrowheads="1" noCrop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>
          <a:xfrm>
            <a:off x="3708400" y="476250"/>
            <a:ext cx="4038600" cy="798513"/>
          </a:xfrm>
          <a:noFill/>
          <a:ln/>
        </p:spPr>
      </p:pic>
      <p:pic>
        <p:nvPicPr>
          <p:cNvPr id="22537" name="Picture 9" descr="avesbran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700213"/>
            <a:ext cx="4038600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0" descr="avesbran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141663"/>
            <a:ext cx="4038600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1" descr="avesbran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V="1">
            <a:off x="4787900" y="2565400"/>
            <a:ext cx="4038600" cy="71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7380288" y="6553200"/>
            <a:ext cx="1763712" cy="304800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" charset="0"/>
              </a:rPr>
              <a:t>Alaska</a:t>
            </a:r>
          </a:p>
        </p:txBody>
      </p:sp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Picture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338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50825" y="6381750"/>
            <a:ext cx="36718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Monastère bouddhiste - Ladakh - Inde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4756" name="Picture 5" descr="Timele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-387350"/>
            <a:ext cx="9505950" cy="761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1116013" y="6308725"/>
            <a:ext cx="1079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Chine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Picture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68813" y="0"/>
            <a:ext cx="4675187" cy="7029450"/>
          </a:xfrm>
          <a:prstGeom prst="rect">
            <a:avLst/>
          </a:prstGeom>
          <a:noFill/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7164388" y="6553200"/>
            <a:ext cx="19796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Mandalay -Myanmar</a:t>
            </a:r>
          </a:p>
        </p:txBody>
      </p:sp>
      <p:pic>
        <p:nvPicPr>
          <p:cNvPr id="30726" name="Picture 6" descr="Picture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80975" y="0"/>
            <a:ext cx="4668838" cy="7040563"/>
          </a:xfrm>
          <a:prstGeom prst="rect">
            <a:avLst/>
          </a:prstGeom>
          <a:noFill/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0" y="6553200"/>
            <a:ext cx="2051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Pokhara lake - Nepal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cj\Bureau\Australie\dernier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7524750" y="6583363"/>
            <a:ext cx="1619250" cy="365125"/>
          </a:xfrm>
          <a:prstGeom prst="rect">
            <a:avLst/>
          </a:prstGeom>
          <a:solidFill>
            <a:srgbClr val="E04E2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Australie</a:t>
            </a:r>
          </a:p>
          <a:p>
            <a:pPr algn="ctr">
              <a:spcBef>
                <a:spcPct val="50000"/>
              </a:spcBef>
            </a:pPr>
            <a:endParaRPr lang="fr-FR" sz="4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cj\Bureau\Australie\ausztralia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7596188" y="6858000"/>
            <a:ext cx="1728787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>
              <a:latin typeface="Arial" charset="0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7416800" y="6583363"/>
            <a:ext cx="1727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Australie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A_Tizenkét_Apostol-Port_Campbell_Nemzeti_Park-Viktória_800x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6892925" y="6381750"/>
            <a:ext cx="22510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Les 12 Apôtres - Victoria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7596188" y="6858000"/>
            <a:ext cx="1547812" cy="304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400"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4319588" y="4859338"/>
            <a:ext cx="539750" cy="1587"/>
          </a:xfrm>
          <a:prstGeom prst="rect">
            <a:avLst/>
          </a:prstGeom>
          <a:solidFill>
            <a:srgbClr val="CCFF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9CC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79388"/>
            <a:ext cx="8820150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7885113" y="6308725"/>
            <a:ext cx="10080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Autriche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Copy of Vesuvius view from Sorrent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</p:spPr>
      </p:pic>
      <p:pic>
        <p:nvPicPr>
          <p:cNvPr id="44036" name="Picture 4" descr="Copy of Vesuvius view from Sorrent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10388"/>
          </a:xfrm>
          <a:prstGeom prst="rect">
            <a:avLst/>
          </a:prstGeom>
          <a:noFill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948488" y="6308725"/>
            <a:ext cx="21955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200" b="1"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Vesuvio</a:t>
            </a:r>
            <a:r>
              <a:rPr lang="fr-FR" sz="1200" b="1"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 dal Sorrente</a:t>
            </a: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Copy of Tramonto d'O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864725" cy="6877050"/>
          </a:xfrm>
          <a:prstGeom prst="rect">
            <a:avLst/>
          </a:prstGeom>
          <a:noFill/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7632700" y="6308725"/>
            <a:ext cx="15113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Tramonto d’Oro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04800" y="6096000"/>
            <a:ext cx="184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  <a:latin typeface="Arial" charset="0"/>
              </a:rPr>
              <a:t>Monferatto al tramonto</a:t>
            </a:r>
          </a:p>
          <a:p>
            <a:endParaRPr lang="en-US" sz="1200" b="1">
              <a:solidFill>
                <a:srgbClr val="CC0000"/>
              </a:solidFill>
              <a:latin typeface="Arial" charset="0"/>
            </a:endParaRPr>
          </a:p>
        </p:txBody>
      </p:sp>
      <p:pic>
        <p:nvPicPr>
          <p:cNvPr id="46083" name="Picture 3" descr="Copy of Monferrato at sunset - Tramonto sul Monferra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152400"/>
            <a:ext cx="4975225" cy="6553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52400" y="6019800"/>
            <a:ext cx="1022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  <a:latin typeface="Arial" charset="0"/>
              </a:rPr>
              <a:t>Monferrato </a:t>
            </a:r>
          </a:p>
        </p:txBody>
      </p:sp>
      <p:pic>
        <p:nvPicPr>
          <p:cNvPr id="47107" name="Picture 3" descr="Copy of Monferrato - Landsca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990600"/>
            <a:ext cx="8839200" cy="482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04800" y="6248400"/>
            <a:ext cx="8429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  <a:latin typeface="Arial" charset="0"/>
              </a:rPr>
              <a:t>Bergamo</a:t>
            </a:r>
          </a:p>
        </p:txBody>
      </p:sp>
      <p:pic>
        <p:nvPicPr>
          <p:cNvPr id="48131" name="Picture 3" descr="Copy of Bergamo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838200"/>
            <a:ext cx="8686800" cy="4976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Suisse%20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896100"/>
          </a:xfrm>
          <a:prstGeom prst="rect">
            <a:avLst/>
          </a:prstGeom>
          <a:noFill/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250825" y="6453188"/>
            <a:ext cx="12255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2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79388" y="652462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Italie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Dubai -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3708400" cy="6884988"/>
          </a:xfrm>
          <a:prstGeom prst="rect">
            <a:avLst/>
          </a:prstGeom>
          <a:noFill/>
        </p:spPr>
      </p:pic>
      <p:pic>
        <p:nvPicPr>
          <p:cNvPr id="58373" name="Picture 5" descr="Dubai -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98950" y="0"/>
            <a:ext cx="4845050" cy="6858000"/>
          </a:xfrm>
          <a:prstGeom prst="rect">
            <a:avLst/>
          </a:prstGeom>
          <a:noFill/>
        </p:spPr>
      </p:pic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708400" y="981075"/>
            <a:ext cx="576263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D</a:t>
            </a:r>
          </a:p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U</a:t>
            </a:r>
          </a:p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B</a:t>
            </a:r>
          </a:p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A</a:t>
            </a:r>
          </a:p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Ï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0420" name="Picture 4" descr="Dunveg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7740650" y="6524625"/>
            <a:ext cx="1403350" cy="344488"/>
          </a:xfrm>
          <a:prstGeom prst="rect">
            <a:avLst/>
          </a:prstGeom>
          <a:solidFill>
            <a:srgbClr val="66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ECOSSE</a:t>
            </a:r>
          </a:p>
          <a:p>
            <a:pPr>
              <a:spcBef>
                <a:spcPct val="50000"/>
              </a:spcBef>
            </a:pP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44" name="Picture 4" descr="skocia-0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7740650" y="6524625"/>
            <a:ext cx="1403350" cy="344488"/>
          </a:xfrm>
          <a:prstGeom prst="rect">
            <a:avLst/>
          </a:prstGeom>
          <a:solidFill>
            <a:srgbClr val="9966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ECOSSE</a:t>
            </a:r>
          </a:p>
          <a:p>
            <a:pPr algn="ctr">
              <a:spcBef>
                <a:spcPct val="50000"/>
              </a:spcBef>
            </a:pP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3492" name="Picture 4" descr="loch aw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7667625" y="6524625"/>
            <a:ext cx="1476375" cy="344488"/>
          </a:xfrm>
          <a:prstGeom prst="rect">
            <a:avLst/>
          </a:prstGeom>
          <a:solidFill>
            <a:srgbClr val="5A303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ECOSSE</a:t>
            </a:r>
          </a:p>
          <a:p>
            <a:pPr algn="ctr">
              <a:spcBef>
                <a:spcPct val="50000"/>
              </a:spcBef>
            </a:pP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4516" name="Picture 4" descr="loch tul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7667625" y="6491288"/>
            <a:ext cx="1476375" cy="344487"/>
          </a:xfrm>
          <a:prstGeom prst="rect">
            <a:avLst/>
          </a:prstGeom>
          <a:solidFill>
            <a:srgbClr val="9966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ECOSSE</a:t>
            </a:r>
          </a:p>
          <a:p>
            <a:pPr algn="ctr">
              <a:spcBef>
                <a:spcPct val="50000"/>
              </a:spcBef>
            </a:pP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oman Bridge, Guadalquivir River, Cordoba, Spain"/>
          <p:cNvPicPr>
            <a:picLocks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629400"/>
          </a:xfrm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9933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  <a:ea typeface="ＭＳ Ｐゴシック" pitchFamily="34" charset="-128"/>
              </a:rPr>
              <a:t>Roman Bridge, Guadalquivir River, Cordoba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7632700" y="6583363"/>
            <a:ext cx="15113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Espagne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ampo de Criptana, Ciudad Real Province, Spain"/>
          <p:cNvPicPr>
            <a:picLocks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rgbClr val="FF99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  <a:ea typeface="ＭＳ Ｐゴシック" pitchFamily="34" charset="-128"/>
              </a:rPr>
              <a:t>Campo de Criptana, Ciudad Real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7956550" y="6583363"/>
            <a:ext cx="11874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Espagne</a:t>
            </a: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Fuerteventura, Canary Islands, Spain"/>
          <p:cNvPicPr>
            <a:picLocks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rgbClr val="808080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  <a:ea typeface="ＭＳ Ｐゴシック" pitchFamily="34" charset="-128"/>
              </a:rPr>
              <a:t>Fuerteventura, le </a:t>
            </a:r>
            <a:r>
              <a:rPr lang="fr-FR" sz="1200" b="1">
                <a:latin typeface="Lucida Grande" pitchFamily="111" charset="0"/>
                <a:ea typeface="ＭＳ Ｐゴシック" pitchFamily="34" charset="-128"/>
              </a:rPr>
              <a:t>Grandes</a:t>
            </a:r>
            <a:r>
              <a:rPr lang="en-US" sz="1200" b="1">
                <a:latin typeface="Lucida Grande" pitchFamily="111" charset="0"/>
                <a:ea typeface="ＭＳ Ｐゴシック" pitchFamily="34" charset="-128"/>
              </a:rPr>
              <a:t> </a:t>
            </a:r>
            <a:r>
              <a:rPr lang="en-US" sz="1200" b="1">
                <a:latin typeface="Arial"/>
                <a:ea typeface="ＭＳ Ｐゴシック" pitchFamily="34" charset="-128"/>
              </a:rPr>
              <a:t>î</a:t>
            </a:r>
            <a:r>
              <a:rPr lang="en-US" sz="1200" b="1">
                <a:latin typeface="Lucida Grande" pitchFamily="111" charset="0"/>
                <a:ea typeface="ＭＳ Ｐゴシック" pitchFamily="34" charset="-128"/>
              </a:rPr>
              <a:t>les Canaries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7702550" y="6583363"/>
            <a:ext cx="14414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Espagne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71684" name="Picture 4" descr="galicia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57150"/>
            <a:ext cx="9324975" cy="698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7380288" y="6453188"/>
            <a:ext cx="16192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Espagne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Bret 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468313" y="6381750"/>
            <a:ext cx="9366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Bretagne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 descr="457124676nHRrXI_ph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12000"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8027988" y="6381750"/>
            <a:ext cx="9366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Corse</a:t>
            </a:r>
          </a:p>
        </p:txBody>
      </p:sp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9331" name="Rectangle 3" descr="457124849KEDLHw_ph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12000"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7993063" y="6453188"/>
            <a:ext cx="11509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Corse</a:t>
            </a:r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0355" name="Rectangle 3" descr="457125898YEifmH_ph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7740650" y="6381750"/>
            <a:ext cx="12239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Corse</a:t>
            </a:r>
          </a:p>
        </p:txBody>
      </p:sp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1379" name="Rectangle 3" descr="457125120njvmKM_ph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7667625" y="6381750"/>
            <a:ext cx="12969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Corse</a:t>
            </a: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4581525"/>
            <a:ext cx="22320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841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5013325"/>
            <a:ext cx="2195513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8420" name="Picture 4" descr="030621_060_ii__Serengeti"/>
          <p:cNvPicPr>
            <a:picLocks noChangeAspect="1" noChangeArrowheads="1"/>
          </p:cNvPicPr>
          <p:nvPr/>
        </p:nvPicPr>
        <p:blipFill>
          <a:blip r:embed="rId4" cstate="print"/>
          <a:srcRect b="6467"/>
          <a:stretch>
            <a:fillRect/>
          </a:stretch>
        </p:blipFill>
        <p:spPr bwMode="auto">
          <a:xfrm>
            <a:off x="468313" y="4508500"/>
            <a:ext cx="2160587" cy="1509713"/>
          </a:xfrm>
          <a:prstGeom prst="rect">
            <a:avLst/>
          </a:prstGeom>
          <a:noFill/>
        </p:spPr>
      </p:pic>
      <p:pic>
        <p:nvPicPr>
          <p:cNvPr id="188421" name="Picture 2" descr="picturecontent-pid-139b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404813"/>
            <a:ext cx="2160588" cy="168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8422" name="Rectangle 6"/>
          <p:cNvSpPr>
            <a:spLocks noChangeArrowheads="1"/>
          </p:cNvSpPr>
          <p:nvPr/>
        </p:nvSpPr>
        <p:spPr bwMode="auto">
          <a:xfrm>
            <a:off x="323850" y="260350"/>
            <a:ext cx="2592388" cy="201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88423" name="Picture 4" descr="picturecontent-pid-13ab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0788" y="404813"/>
            <a:ext cx="2305050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8424" name="Rectangle 8"/>
          <p:cNvSpPr>
            <a:spLocks noChangeArrowheads="1"/>
          </p:cNvSpPr>
          <p:nvPr/>
        </p:nvSpPr>
        <p:spPr bwMode="auto">
          <a:xfrm>
            <a:off x="6011863" y="260350"/>
            <a:ext cx="2808287" cy="201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8425" name="AutoShape 9"/>
          <p:cNvSpPr>
            <a:spLocks noChangeArrowheads="1"/>
          </p:cNvSpPr>
          <p:nvPr/>
        </p:nvSpPr>
        <p:spPr bwMode="auto">
          <a:xfrm>
            <a:off x="2268538" y="2708275"/>
            <a:ext cx="4537075" cy="865188"/>
          </a:xfrm>
          <a:prstGeom prst="plaque">
            <a:avLst>
              <a:gd name="adj" fmla="val 16667"/>
            </a:avLst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8426" name="Text Box 10"/>
          <p:cNvSpPr txBox="1">
            <a:spLocks noChangeArrowheads="1"/>
          </p:cNvSpPr>
          <p:nvPr/>
        </p:nvSpPr>
        <p:spPr bwMode="auto">
          <a:xfrm>
            <a:off x="2484438" y="2997200"/>
            <a:ext cx="4103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>
                <a:latin typeface="Arial" charset="0"/>
              </a:rPr>
              <a:t>COUCHERS DE SOLEIL DU MONDE</a:t>
            </a:r>
            <a:endParaRPr lang="fr-FR" b="1">
              <a:latin typeface="Agency FB" pitchFamily="34" charset="0"/>
            </a:endParaRPr>
          </a:p>
        </p:txBody>
      </p:sp>
      <p:sp>
        <p:nvSpPr>
          <p:cNvPr id="188427" name="Rectangle 11"/>
          <p:cNvSpPr>
            <a:spLocks noChangeArrowheads="1"/>
          </p:cNvSpPr>
          <p:nvPr/>
        </p:nvSpPr>
        <p:spPr bwMode="auto">
          <a:xfrm>
            <a:off x="3132138" y="981075"/>
            <a:ext cx="273526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FR" b="1">
                <a:latin typeface="Agency FB" pitchFamily="34" charset="0"/>
              </a:rPr>
              <a:t>Johann STRAUSS</a:t>
            </a:r>
          </a:p>
          <a:p>
            <a:pPr algn="ctr"/>
            <a:endParaRPr lang="fr-FR" sz="1000" b="1">
              <a:latin typeface="Agency FB" pitchFamily="34" charset="0"/>
            </a:endParaRPr>
          </a:p>
          <a:p>
            <a:pPr algn="ctr"/>
            <a:r>
              <a:rPr lang="fr-FR" b="1">
                <a:latin typeface="Agency FB" pitchFamily="34" charset="0"/>
              </a:rPr>
              <a:t>Forêts de Vienne - Valse</a:t>
            </a:r>
          </a:p>
        </p:txBody>
      </p:sp>
      <p:sp>
        <p:nvSpPr>
          <p:cNvPr id="188428" name="Rectangle 12"/>
          <p:cNvSpPr>
            <a:spLocks noChangeArrowheads="1"/>
          </p:cNvSpPr>
          <p:nvPr/>
        </p:nvSpPr>
        <p:spPr bwMode="auto">
          <a:xfrm>
            <a:off x="250825" y="4365625"/>
            <a:ext cx="2592388" cy="180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8429" name="Rectangle 13"/>
          <p:cNvSpPr>
            <a:spLocks noChangeArrowheads="1"/>
          </p:cNvSpPr>
          <p:nvPr/>
        </p:nvSpPr>
        <p:spPr bwMode="auto">
          <a:xfrm>
            <a:off x="3276600" y="4941888"/>
            <a:ext cx="2519363" cy="1655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8430" name="Rectangle 14"/>
          <p:cNvSpPr>
            <a:spLocks noChangeArrowheads="1"/>
          </p:cNvSpPr>
          <p:nvPr/>
        </p:nvSpPr>
        <p:spPr bwMode="auto">
          <a:xfrm>
            <a:off x="6227763" y="4437063"/>
            <a:ext cx="2592387" cy="180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8431" name="AutoShape 15"/>
          <p:cNvSpPr>
            <a:spLocks noChangeArrowheads="1"/>
          </p:cNvSpPr>
          <p:nvPr/>
        </p:nvSpPr>
        <p:spPr bwMode="auto">
          <a:xfrm>
            <a:off x="4140200" y="4005263"/>
            <a:ext cx="647700" cy="576262"/>
          </a:xfrm>
          <a:prstGeom prst="sun">
            <a:avLst>
              <a:gd name="adj" fmla="val 25000"/>
            </a:avLst>
          </a:prstGeom>
          <a:solidFill>
            <a:srgbClr val="F3E5A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moonsunNorthPo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0" y="6597650"/>
            <a:ext cx="14763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Grand Nord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C:\02 e - Kanadský národní park\91384136Qvigil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2075"/>
            <a:ext cx="9144000" cy="704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7885113" y="6524625"/>
            <a:ext cx="1258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Canada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C:\02 e - Kanadský národní park\91384328NfWEgD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7950"/>
            <a:ext cx="9251950" cy="707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7956550" y="6453188"/>
            <a:ext cx="11874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Canada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7763" name="Picture 3" descr="3laponi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71450"/>
            <a:ext cx="9144000" cy="6858000"/>
          </a:xfrm>
          <a:noFill/>
          <a:ln/>
        </p:spPr>
      </p:pic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179388" y="6453188"/>
            <a:ext cx="17287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Laponie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7" name="Picture 3" descr="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1175"/>
          </a:xfrm>
          <a:noFill/>
          <a:ln/>
        </p:spPr>
      </p:pic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14414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Laponie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9811" name="Picture 3" descr="12laponi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323850" y="6308725"/>
            <a:ext cx="16557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Laponie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0835" name="Picture 3" descr="00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14414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Laponie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255479979ZnNvmY_p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7812088" y="6381750"/>
            <a:ext cx="12239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Mexique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255476423tOciqb_p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250825" y="6524625"/>
            <a:ext cx="17287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Mexique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3907" name="Rectangle 3" descr="2 Bahia San Lucas, Baja California Sur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7524750" y="6381750"/>
            <a:ext cx="13319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Bahia San Lucas</a:t>
            </a:r>
            <a:endParaRPr lang="en-US" sz="1200" b="1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5955" name="Rectangle 3" descr="3 Ancient Mayan Ruins, Chichen Itza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6148388" y="6583363"/>
            <a:ext cx="29956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Anciennes </a:t>
            </a:r>
            <a:r>
              <a:rPr lang="fr-FR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ruines mayas</a:t>
            </a:r>
            <a:r>
              <a:rPr lang="es-E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, Chichen Itza,</a:t>
            </a:r>
            <a:endParaRPr lang="en-US" sz="1200" b="1">
              <a:solidFill>
                <a:schemeClr val="bg1"/>
              </a:solidFill>
              <a:latin typeface="Lucida Calligraphy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8003" name="Rectangle 3" descr="11 La Quebrada Cliff, Acapulco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251950" cy="6958013"/>
          </a:xfrm>
          <a:prstGeom prst="rect">
            <a:avLst/>
          </a:prstGeom>
          <a:blipFill dpi="0" rotWithShape="1">
            <a:blip r:embed="rId3"/>
            <a:srcRect/>
            <a:stretch>
              <a:fillRect r="-27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0" y="6381750"/>
            <a:ext cx="22272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La Quebrada Cliff, Acapulco</a:t>
            </a:r>
            <a:endParaRPr lang="en-US" sz="1200" b="1">
              <a:solidFill>
                <a:schemeClr val="bg1"/>
              </a:solidFill>
              <a:latin typeface="Lucida Calligraphy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0051" name="Rectangle 3" descr="18 Ixtapa, Guerrer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7596188" y="6381750"/>
            <a:ext cx="13604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Ixtapa, Guerrero</a:t>
            </a:r>
            <a:endParaRPr lang="en-US" sz="1200" b="1">
              <a:solidFill>
                <a:schemeClr val="bg1"/>
              </a:solidFill>
              <a:latin typeface="Lucida Calligraphy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2099" name="Rectangle 3" descr="19 Mazatlan Seaside Sunset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6877050" y="6381750"/>
            <a:ext cx="19954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Mazatlan Seaside Sunset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4147" name="Rectangle 3" descr="29 Puerto Vallarta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>
              <a:latin typeface="Arial" charset="0"/>
              <a:cs typeface="Arial" charset="0"/>
            </a:endParaRPr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179388" y="6381750"/>
            <a:ext cx="1258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Puerto Vallarta</a:t>
            </a:r>
          </a:p>
        </p:txBody>
      </p:sp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5" name="Picture 3" descr="atacama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-323850" y="0"/>
            <a:ext cx="9612313" cy="6858000"/>
          </a:xfrm>
        </p:spPr>
      </p:pic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7559675" y="6308725"/>
            <a:ext cx="1584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Atacama   -   Chili</a:t>
            </a:r>
          </a:p>
        </p:txBody>
      </p:sp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3419475" y="6308725"/>
            <a:ext cx="1873250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/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IMG_1637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-361950" y="0"/>
            <a:ext cx="9505950" cy="6432550"/>
          </a:xfrm>
        </p:spPr>
      </p:pic>
      <p:sp>
        <p:nvSpPr>
          <p:cNvPr id="137220" name="Text Box 4"/>
          <p:cNvSpPr txBox="1">
            <a:spLocks noChangeArrowheads="1"/>
          </p:cNvSpPr>
          <p:nvPr/>
        </p:nvSpPr>
        <p:spPr bwMode="auto">
          <a:xfrm>
            <a:off x="-288925" y="6308725"/>
            <a:ext cx="9432925" cy="549275"/>
          </a:xfrm>
          <a:prstGeom prst="rect">
            <a:avLst/>
          </a:prstGeom>
          <a:solidFill>
            <a:srgbClr val="2211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              Argentine</a:t>
            </a:r>
          </a:p>
          <a:p>
            <a:pPr>
              <a:spcBef>
                <a:spcPct val="50000"/>
              </a:spcBef>
            </a:pPr>
            <a:endParaRPr lang="fr-FR" sz="12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Text Box 2"/>
          <p:cNvSpPr txBox="1">
            <a:spLocks noChangeArrowheads="1"/>
          </p:cNvSpPr>
          <p:nvPr/>
        </p:nvSpPr>
        <p:spPr bwMode="auto">
          <a:xfrm>
            <a:off x="0" y="6415088"/>
            <a:ext cx="9251950" cy="442912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sz="500" b="1">
              <a:solidFill>
                <a:schemeClr val="bg1"/>
              </a:solidFill>
              <a:latin typeface="Isabella" pitchFamily="82" charset="0"/>
            </a:endParaRPr>
          </a:p>
          <a:p>
            <a:pPr>
              <a:spcBef>
                <a:spcPct val="50000"/>
              </a:spcBef>
            </a:pPr>
            <a:r>
              <a:rPr lang="pt-BR" sz="1200" b="1">
                <a:solidFill>
                  <a:srgbClr val="663300"/>
                </a:solidFill>
                <a:latin typeface="Arial Rounded MT Bold" pitchFamily="34" charset="0"/>
              </a:rPr>
              <a:t>Espagne</a:t>
            </a:r>
            <a:endParaRPr lang="pt-BR" sz="800" b="1">
              <a:solidFill>
                <a:srgbClr val="663300"/>
              </a:solidFill>
              <a:latin typeface="Arial Rounded MT Bold" pitchFamily="34" charset="0"/>
            </a:endParaRPr>
          </a:p>
        </p:txBody>
      </p:sp>
      <p:pic>
        <p:nvPicPr>
          <p:cNvPr id="139267" name="Picture 3" descr="Sweet Albufera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88913"/>
            <a:ext cx="9217025" cy="6367462"/>
          </a:xfrm>
        </p:spPr>
      </p:pic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0" y="0"/>
            <a:ext cx="9251950" cy="2746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200">
              <a:latin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Rio 5"/>
          <p:cNvPicPr>
            <a:picLocks noChangeAspect="1" noChangeArrowheads="1"/>
          </p:cNvPicPr>
          <p:nvPr/>
        </p:nvPicPr>
        <p:blipFill>
          <a:blip r:embed="rId2"/>
          <a:srcRect r="2670"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43368" name="Text Box 8"/>
          <p:cNvSpPr txBox="1">
            <a:spLocks noChangeArrowheads="1"/>
          </p:cNvSpPr>
          <p:nvPr/>
        </p:nvSpPr>
        <p:spPr bwMode="auto">
          <a:xfrm>
            <a:off x="7380288" y="6308725"/>
            <a:ext cx="1295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Rio de Janeiro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R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8101013" y="6453188"/>
            <a:ext cx="8477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Arial" charset="0"/>
              </a:rPr>
              <a:t>Brésil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Christ the Redeemer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0531" name="Text Box 3"/>
          <p:cNvSpPr txBox="1">
            <a:spLocks noChangeArrowheads="1"/>
          </p:cNvSpPr>
          <p:nvPr/>
        </p:nvSpPr>
        <p:spPr bwMode="auto">
          <a:xfrm>
            <a:off x="7775575" y="6381750"/>
            <a:ext cx="1368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Rio e Janeiro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Heaven exist...O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</p:spPr>
      </p:pic>
      <p:sp>
        <p:nvSpPr>
          <p:cNvPr id="151555" name="Text Box 3"/>
          <p:cNvSpPr txBox="1">
            <a:spLocks noChangeArrowheads="1"/>
          </p:cNvSpPr>
          <p:nvPr/>
        </p:nvSpPr>
        <p:spPr bwMode="auto">
          <a:xfrm>
            <a:off x="7380288" y="6381750"/>
            <a:ext cx="1512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Santorini - Grèce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pic13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4825" cy="7173913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152579" name="Text Box 3"/>
          <p:cNvSpPr txBox="1">
            <a:spLocks noChangeArrowheads="1"/>
          </p:cNvSpPr>
          <p:nvPr/>
        </p:nvSpPr>
        <p:spPr bwMode="auto">
          <a:xfrm>
            <a:off x="7740650" y="6858000"/>
            <a:ext cx="1584325" cy="274638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Santorini - Grèce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elle elle dreni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03" name="Text Box 3"/>
          <p:cNvSpPr txBox="1">
            <a:spLocks noChangeArrowheads="1"/>
          </p:cNvSpPr>
          <p:nvPr/>
        </p:nvSpPr>
        <p:spPr bwMode="auto">
          <a:xfrm>
            <a:off x="7235825" y="6381750"/>
            <a:ext cx="1584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Tahiti - Magarena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4" descr="64260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251950" cy="6940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4628" name="Text Box 4"/>
          <p:cNvSpPr txBox="1">
            <a:spLocks noChangeArrowheads="1"/>
          </p:cNvSpPr>
          <p:nvPr/>
        </p:nvSpPr>
        <p:spPr bwMode="auto">
          <a:xfrm>
            <a:off x="7631113" y="6381750"/>
            <a:ext cx="1512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Toscane - Italie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5651" name="Rectangle 3" descr="Tallinn,%20Estoni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3"/>
            <a:srcRect/>
            <a:stretch>
              <a:fillRect b="-15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55652" name="Rectangle 4"/>
          <p:cNvSpPr>
            <a:spLocks noChangeArrowheads="1"/>
          </p:cNvSpPr>
          <p:nvPr/>
        </p:nvSpPr>
        <p:spPr bwMode="auto">
          <a:xfrm>
            <a:off x="6877050" y="6381750"/>
            <a:ext cx="2087563" cy="360363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shade val="46275"/>
                  <a:invGamma/>
                </a:srgbClr>
              </a:gs>
              <a:gs pos="100000">
                <a:srgbClr val="FFCCCC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nl-NL" sz="1200" b="1">
                <a:solidFill>
                  <a:schemeClr val="bg1"/>
                </a:solidFill>
                <a:latin typeface="Arial" charset="0"/>
              </a:rPr>
              <a:t>Tallinn, Estonia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5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7699" name="Rectangle 3" descr="The%20Sangre%20de%20Cristo%20Range,%20Colorado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3"/>
            <a:srcRect/>
            <a:stretch>
              <a:fillRect b="-1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57701" name="Text Box 5"/>
          <p:cNvSpPr txBox="1">
            <a:spLocks noChangeArrowheads="1"/>
          </p:cNvSpPr>
          <p:nvPr/>
        </p:nvSpPr>
        <p:spPr bwMode="auto">
          <a:xfrm>
            <a:off x="7092950" y="6381750"/>
            <a:ext cx="1943100" cy="274638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shade val="46275"/>
                  <a:invGamma/>
                </a:srgbClr>
              </a:gs>
              <a:gs pos="100000">
                <a:srgbClr val="FFCCCC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Colorado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Pamukkale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1796" name="Text Box 4"/>
          <p:cNvSpPr txBox="1">
            <a:spLocks noChangeArrowheads="1"/>
          </p:cNvSpPr>
          <p:nvPr/>
        </p:nvSpPr>
        <p:spPr bwMode="auto">
          <a:xfrm>
            <a:off x="7524750" y="6381750"/>
            <a:ext cx="14398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Turquie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4" descr="26  A_Rialto-híd-Velence_legrégebbi_hídja_csatorna_felett"/>
          <p:cNvPicPr>
            <a:picLocks noChangeAspect="1" noChangeArrowheads="1"/>
          </p:cNvPicPr>
          <p:nvPr/>
        </p:nvPicPr>
        <p:blipFill>
          <a:blip r:embed="rId2"/>
          <a:srcRect b="44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2819" name="WordArt 6">
            <a:hlinkClick r:id="rId3"/>
          </p:cNvPr>
          <p:cNvSpPr>
            <a:spLocks noChangeArrowheads="1" noChangeShapeType="1" noTextEdit="1"/>
          </p:cNvSpPr>
          <p:nvPr/>
        </p:nvSpPr>
        <p:spPr bwMode="auto">
          <a:xfrm>
            <a:off x="6877050" y="5516563"/>
            <a:ext cx="2087563" cy="14795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endParaRPr lang="es-ES" sz="1200" kern="10">
              <a:ln w="9525">
                <a:solidFill>
                  <a:srgbClr val="0066FF"/>
                </a:solidFill>
                <a:round/>
                <a:headEnd/>
                <a:tailEnd/>
              </a:ln>
              <a:solidFill>
                <a:srgbClr val="CCFFFF"/>
              </a:solidFill>
              <a:latin typeface="Arial Black"/>
            </a:endParaRPr>
          </a:p>
        </p:txBody>
      </p:sp>
      <p:sp>
        <p:nvSpPr>
          <p:cNvPr id="162820" name="Text Box 4"/>
          <p:cNvSpPr txBox="1">
            <a:spLocks noChangeArrowheads="1"/>
          </p:cNvSpPr>
          <p:nvPr/>
        </p:nvSpPr>
        <p:spPr bwMode="auto">
          <a:xfrm>
            <a:off x="6877050" y="6453188"/>
            <a:ext cx="15478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Venise - Italie</a:t>
            </a:r>
          </a:p>
        </p:txBody>
      </p:sp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contrejour-blizzard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00013"/>
            <a:ext cx="9144000" cy="6858000"/>
          </a:xfrm>
          <a:noFill/>
          <a:ln/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7667625" y="6453188"/>
            <a:ext cx="12969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Jura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repuscules-aurore-phares-autres-mers-et-plages-fecamp-france-1042393055-10854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0" y="6453188"/>
            <a:ext cx="40671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0" y="6453188"/>
            <a:ext cx="20510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rgbClr val="CCECFF"/>
                </a:solidFill>
                <a:latin typeface="Arial" charset="0"/>
              </a:rPr>
              <a:t>Fécamp – Entée du port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repuscules-aurore-panorama-fecamp-france-8797876239-9331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107950" y="6381750"/>
            <a:ext cx="827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rgbClr val="CCECFF"/>
                </a:solidFill>
                <a:latin typeface="Arial" charset="0"/>
              </a:rPr>
              <a:t>Fécamp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berck vue d'ensemb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8000" cy="7029450"/>
          </a:xfrm>
          <a:prstGeom prst="rect">
            <a:avLst/>
          </a:prstGeom>
          <a:noFill/>
        </p:spPr>
      </p:pic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6011863" y="6021388"/>
            <a:ext cx="273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6156325" y="6453188"/>
            <a:ext cx="3168650" cy="549275"/>
          </a:xfrm>
          <a:prstGeom prst="rect">
            <a:avLst/>
          </a:prstGeom>
          <a:solidFill>
            <a:srgbClr val="37596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Berck – Vue d’ensemble</a:t>
            </a:r>
          </a:p>
          <a:p>
            <a:pPr>
              <a:spcBef>
                <a:spcPct val="50000"/>
              </a:spcBef>
            </a:pPr>
            <a:endParaRPr lang="fr-FR" sz="12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berck la plage nord"/>
          <p:cNvPicPr>
            <a:picLocks noChangeAspect="1" noChangeArrowheads="1"/>
          </p:cNvPicPr>
          <p:nvPr/>
        </p:nvPicPr>
        <p:blipFill>
          <a:blip r:embed="rId2"/>
          <a:srcRect t="4291" r="3542"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</p:spPr>
      </p:pic>
      <p:sp>
        <p:nvSpPr>
          <p:cNvPr id="115718" name="Text Box 6"/>
          <p:cNvSpPr txBox="1">
            <a:spLocks noChangeArrowheads="1"/>
          </p:cNvSpPr>
          <p:nvPr/>
        </p:nvSpPr>
        <p:spPr bwMode="auto">
          <a:xfrm>
            <a:off x="6948488" y="6021388"/>
            <a:ext cx="18716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Berck – Plage du Nord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1" name="Rectangle 2"/>
          <p:cNvSpPr>
            <a:spLocks noChangeArrowheads="1"/>
          </p:cNvSpPr>
          <p:nvPr/>
        </p:nvSpPr>
        <p:spPr bwMode="auto">
          <a:xfrm>
            <a:off x="179388" y="6381750"/>
            <a:ext cx="37449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Provence - Flamants roses sur l‘étang de Vaccarès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5" name="Rectangle 2"/>
          <p:cNvSpPr>
            <a:spLocks noChangeArrowheads="1"/>
          </p:cNvSpPr>
          <p:nvPr/>
        </p:nvSpPr>
        <p:spPr bwMode="auto">
          <a:xfrm>
            <a:off x="7885113" y="6381750"/>
            <a:ext cx="8826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Roussillon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4" descr="picturecontent-pid-13ab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404813"/>
            <a:ext cx="2305050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43" name="Picture 2" descr="picturecontent-pid-135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868863"/>
            <a:ext cx="2233613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44" name="Picture 2" descr="picturecontent-pid-1410e"/>
          <p:cNvPicPr>
            <a:picLocks noChangeAspect="1" noChangeArrowheads="1"/>
          </p:cNvPicPr>
          <p:nvPr/>
        </p:nvPicPr>
        <p:blipFill>
          <a:blip r:embed="rId4"/>
          <a:srcRect l="1875" t="2362" r="1854" b="2388"/>
          <a:stretch>
            <a:fillRect/>
          </a:stretch>
        </p:blipFill>
        <p:spPr bwMode="auto">
          <a:xfrm>
            <a:off x="6443663" y="4941888"/>
            <a:ext cx="2305050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45" name="Picture 2" descr="picturecontent-pid-139b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404813"/>
            <a:ext cx="2160588" cy="168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46" name="Text Box 6"/>
          <p:cNvSpPr txBox="1">
            <a:spLocks noChangeArrowheads="1"/>
          </p:cNvSpPr>
          <p:nvPr/>
        </p:nvSpPr>
        <p:spPr bwMode="auto">
          <a:xfrm>
            <a:off x="2411413" y="2708275"/>
            <a:ext cx="410368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>
                <a:latin typeface="Arial" charset="0"/>
              </a:rPr>
              <a:t>COUCHERS DE SOLEIL DU MONDE</a:t>
            </a:r>
          </a:p>
          <a:p>
            <a:pPr algn="ctr"/>
            <a:endParaRPr lang="fr-FR" b="1">
              <a:latin typeface="Agency FB" pitchFamily="34" charset="0"/>
            </a:endParaRPr>
          </a:p>
          <a:p>
            <a:pPr algn="ctr"/>
            <a:r>
              <a:rPr lang="fr-FR" b="1">
                <a:latin typeface="Agency FB" pitchFamily="34" charset="0"/>
              </a:rPr>
              <a:t>Johann STRAUSS</a:t>
            </a:r>
          </a:p>
          <a:p>
            <a:pPr algn="ctr"/>
            <a:endParaRPr lang="fr-FR" sz="1000" b="1">
              <a:latin typeface="Agency FB" pitchFamily="34" charset="0"/>
            </a:endParaRPr>
          </a:p>
          <a:p>
            <a:pPr algn="ctr"/>
            <a:r>
              <a:rPr lang="fr-FR" b="1">
                <a:latin typeface="Agency FB" pitchFamily="34" charset="0"/>
              </a:rPr>
              <a:t>Forêts de Vienne - Valse</a:t>
            </a:r>
          </a:p>
        </p:txBody>
      </p:sp>
      <p:sp>
        <p:nvSpPr>
          <p:cNvPr id="163849" name="Text Box 9"/>
          <p:cNvSpPr txBox="1">
            <a:spLocks noChangeArrowheads="1"/>
          </p:cNvSpPr>
          <p:nvPr/>
        </p:nvSpPr>
        <p:spPr bwMode="auto">
          <a:xfrm>
            <a:off x="2987675" y="5229225"/>
            <a:ext cx="33131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400" b="1">
                <a:latin typeface="Arial" charset="0"/>
              </a:rPr>
              <a:t>C’est Fini</a:t>
            </a: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9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tardeceres del mundo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Atardeceres del mundo</Template>
  <TotalTime>3</TotalTime>
  <Words>242</Words>
  <Application>Microsoft Office PowerPoint</Application>
  <PresentationFormat>Presentación en pantalla (4:3)</PresentationFormat>
  <Paragraphs>146</Paragraphs>
  <Slides>75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90" baseType="lpstr">
      <vt:lpstr>Arial</vt:lpstr>
      <vt:lpstr>Agency FB</vt:lpstr>
      <vt:lpstr>Arial Unicode MS</vt:lpstr>
      <vt:lpstr>Times New Roman</vt:lpstr>
      <vt:lpstr>Comic Sans MS</vt:lpstr>
      <vt:lpstr>Arial Rounded MT Bold</vt:lpstr>
      <vt:lpstr>Lucida Grande</vt:lpstr>
      <vt:lpstr>ＭＳ Ｐゴシック</vt:lpstr>
      <vt:lpstr>Book Antiqua</vt:lpstr>
      <vt:lpstr>Lucida Calligraphy</vt:lpstr>
      <vt:lpstr>Webdings</vt:lpstr>
      <vt:lpstr>Isabella</vt:lpstr>
      <vt:lpstr>SimSun</vt:lpstr>
      <vt:lpstr>Atardeceres del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2016-09-30T12:18:22Z</dcterms:created>
  <dcterms:modified xsi:type="dcterms:W3CDTF">2016-09-30T12:22:12Z</dcterms:modified>
</cp:coreProperties>
</file>