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85" r:id="rId2"/>
  </p:sldMasterIdLst>
  <p:sldIdLst>
    <p:sldId id="308" r:id="rId3"/>
    <p:sldId id="307" r:id="rId4"/>
    <p:sldId id="306" r:id="rId5"/>
    <p:sldId id="305" r:id="rId6"/>
    <p:sldId id="304" r:id="rId7"/>
    <p:sldId id="303" r:id="rId8"/>
    <p:sldId id="302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20" r:id="rId20"/>
    <p:sldId id="321" r:id="rId21"/>
    <p:sldId id="322" r:id="rId22"/>
    <p:sldId id="323" r:id="rId23"/>
    <p:sldId id="330" r:id="rId24"/>
    <p:sldId id="329" r:id="rId25"/>
    <p:sldId id="343" r:id="rId26"/>
    <p:sldId id="344" r:id="rId27"/>
    <p:sldId id="324" r:id="rId28"/>
    <p:sldId id="331" r:id="rId29"/>
    <p:sldId id="335" r:id="rId30"/>
    <p:sldId id="325" r:id="rId31"/>
    <p:sldId id="326" r:id="rId32"/>
    <p:sldId id="327" r:id="rId33"/>
    <p:sldId id="328" r:id="rId34"/>
    <p:sldId id="332" r:id="rId35"/>
    <p:sldId id="333" r:id="rId36"/>
    <p:sldId id="334" r:id="rId37"/>
    <p:sldId id="336" r:id="rId38"/>
    <p:sldId id="337" r:id="rId39"/>
    <p:sldId id="338" r:id="rId40"/>
    <p:sldId id="339" r:id="rId41"/>
    <p:sldId id="340" r:id="rId42"/>
    <p:sldId id="341" r:id="rId43"/>
    <p:sldId id="342" r:id="rId44"/>
    <p:sldId id="345" r:id="rId45"/>
    <p:sldId id="346" r:id="rId46"/>
    <p:sldId id="347" r:id="rId4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  <p:modifyVerifier cryptProviderType="rsaFull" cryptAlgorithmClass="hash" cryptAlgorithmType="typeAny" cryptAlgorithmSid="4" spinCount="100000" saltData="u68YH7mC04+fXO5Bgc8VtA==" hashData="pgMRUNxVxioPRW/b3UFJ/33V1u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66FF"/>
    <a:srgbClr val="FFFF99"/>
    <a:srgbClr val="000099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39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DB67B9-8EC9-4CAC-B717-485D7C9EE32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B8BE76-5BB0-414F-BDE0-023C3D3F6BF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916B37-2E24-456C-BA49-832F54A6718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DB6AF0-2488-4B90-B77C-CFED404286E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8C2435-B715-4F6A-A676-3BAC69E1B96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50CF53-C027-4406-970A-ABCBC57E327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28745C-0F67-4DDD-A3A9-1C8788F2E5A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65BF1-A517-44D4-B4F9-D9540B35158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340387-C505-4A55-8A2F-9C357101E7D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C2CF4-1EF8-4FA4-8C3F-33D5EA7D8A8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4BEB5-ECFD-4ACB-9F45-9BB34A583CD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Marcador de contenid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4ADA4-B75A-4E08-99EC-564AEEA354E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7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B5994C-F543-4508-9C97-7754F1414EB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99"/>
            </a:gs>
            <a:gs pos="100000">
              <a:srgbClr val="0066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1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1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A7A554B-0EC3-4809-A14A-5143AAE8879D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 spd="slow" advClick="0" advTm="7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itchFamily="1" charset="-128"/>
          <a:cs typeface="ＭＳ Ｐゴシック" pitchFamily="1" charset="-128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1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1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1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1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1" charset="-128"/>
          <a:cs typeface="ＭＳ Ｐゴシック" pitchFamily="1" charset="-128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1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1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1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1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1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1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1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1" charset="-128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466071A-5B42-4487-8B58-45252D235AD3}" type="slidenum">
              <a:rPr lang="es-ES_tradnl">
                <a:solidFill>
                  <a:srgbClr val="000000"/>
                </a:solidFill>
                <a:ea typeface="+mn-ea"/>
              </a:rPr>
              <a:pPr/>
              <a:t>‹Nº›</a:t>
            </a:fld>
            <a:endParaRPr lang="es-ES_tradnl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5309" name="WordArt 13"/>
          <p:cNvSpPr>
            <a:spLocks noChangeArrowheads="1" noChangeShapeType="1" noTextEdit="1"/>
          </p:cNvSpPr>
          <p:nvPr/>
        </p:nvSpPr>
        <p:spPr bwMode="auto">
          <a:xfrm>
            <a:off x="2324100" y="2786063"/>
            <a:ext cx="4495800" cy="1276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CANTABRIA</a:t>
            </a:r>
          </a:p>
          <a:p>
            <a:pPr algn="ctr"/>
            <a:r>
              <a:rPr lang="es-ES" sz="3600" i="1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Costas y Arenales</a:t>
            </a:r>
          </a:p>
        </p:txBody>
      </p:sp>
      <p:pic>
        <p:nvPicPr>
          <p:cNvPr id="55304" name="Picture 8" descr="@ EL PUNT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7235825" y="6092825"/>
            <a:ext cx="1416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EL PUNTAL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18000">
    <p:sndAc>
      <p:stSnd loop="1">
        <p:snd r:embed="rId3" name="Hevia-carretera de Avi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5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5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9" grpId="0" animBg="1"/>
      <p:bldP spid="55309" grpId="1" animBg="1"/>
      <p:bldP spid="5530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@ARENAL DE SONAB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879475" y="5859463"/>
            <a:ext cx="25479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ARENAL DE SONABIA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@ARENIL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6640513" y="6075363"/>
            <a:ext cx="13223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ARENILLA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@ARNÍ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6856413" y="6003925"/>
            <a:ext cx="9064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ARNÍA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@BER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6856413" y="6003925"/>
            <a:ext cx="1028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BERRIA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@BIKIN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7380288" y="5984875"/>
            <a:ext cx="10207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BIKINIS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@BRAZOM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7072313" y="6075363"/>
            <a:ext cx="15478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BRAZOMAR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7" name="Picture 4" descr="@CABO GUERRA SAN VICENTE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5487988" y="6148388"/>
            <a:ext cx="33559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CABO GUERRA SAN VICENTE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1" name="Picture 4" descr="@CANALLAVE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6567488" y="6219825"/>
            <a:ext cx="1538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CANALLAVE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5" name="Picture 4" descr="@COMILLA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6784975" y="6003925"/>
            <a:ext cx="13430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COMILLAS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79" name="Picture 4" descr="@COVACHO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6640513" y="6075363"/>
            <a:ext cx="1419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COVACHOS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3" name="Picture 4" descr="@CUCHI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9588"/>
          </a:xfrm>
          <a:noFill/>
        </p:spPr>
      </p:pic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7000875" y="6291263"/>
            <a:ext cx="1016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CUCHIA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7" name="Picture 4" descr="@EL BERRÓN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6711950" y="6003925"/>
            <a:ext cx="14747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EL BERRÓN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1" name="Picture 4" descr="@EL BOCAL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7164388" y="5949950"/>
            <a:ext cx="12684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EL BOCAL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5" name="Picture 4" descr="@EL CAMELL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915150"/>
          </a:xfrm>
          <a:noFill/>
        </p:spPr>
      </p:pic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7235825" y="6092825"/>
            <a:ext cx="15890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EL CAMELLO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699" name="Picture 4" descr="@EL PUNTAL II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7092950" y="6056313"/>
            <a:ext cx="141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EL PUNTAL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3" name="Picture 4" descr="@EL ROSAL SAN VICENTE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755650" y="6165850"/>
            <a:ext cx="28527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EL ROSAL SAN VICENTE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7" name="Picture 4" descr="@EL SABLE VAL DE SAN VICENTE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5848350" y="5859463"/>
            <a:ext cx="2870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EL SABLE, SAN VICENTE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1" name="Picture 4" descr="@GALIZAN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7019925" y="5984875"/>
            <a:ext cx="1403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GALIZANO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5" name="Picture 4" descr="@LA CONCH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6784975" y="6148388"/>
            <a:ext cx="1482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LA CONCHA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19" name="Picture 4" descr="@LA CONCHA II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81927" name="Text Box 7"/>
          <p:cNvSpPr txBox="1">
            <a:spLocks noChangeArrowheads="1"/>
          </p:cNvSpPr>
          <p:nvPr/>
        </p:nvSpPr>
        <p:spPr bwMode="auto">
          <a:xfrm>
            <a:off x="6804025" y="6165850"/>
            <a:ext cx="151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SARDINERO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3" name="Picture 4" descr="@LOS PELIGRO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6711950" y="6148388"/>
            <a:ext cx="1825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LOS PELIGROS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7" name="Picture 4" descr="@LA MAGDALEN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6588125" y="6092825"/>
            <a:ext cx="19764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LA MAGDALENA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1" name="Picture 8" descr="@SARDINERO IIB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25961" name="Text Box 9"/>
          <p:cNvSpPr txBox="1">
            <a:spLocks noChangeArrowheads="1"/>
          </p:cNvSpPr>
          <p:nvPr/>
        </p:nvSpPr>
        <p:spPr bwMode="auto">
          <a:xfrm>
            <a:off x="7092950" y="6092825"/>
            <a:ext cx="151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SARDINERO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6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5" name="Picture 4" descr="@SARDINERO II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26983" name="Text Box 7"/>
          <p:cNvSpPr txBox="1">
            <a:spLocks noChangeArrowheads="1"/>
          </p:cNvSpPr>
          <p:nvPr/>
        </p:nvSpPr>
        <p:spPr bwMode="auto">
          <a:xfrm>
            <a:off x="7216775" y="6075363"/>
            <a:ext cx="1517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SARDINERO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39" name="Picture 8" descr="@LA CONCHA SUANCES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2953" name="Text Box 9"/>
          <p:cNvSpPr txBox="1">
            <a:spLocks noChangeArrowheads="1"/>
          </p:cNvSpPr>
          <p:nvPr/>
        </p:nvSpPr>
        <p:spPr bwMode="auto">
          <a:xfrm>
            <a:off x="5940425" y="5949950"/>
            <a:ext cx="2701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LA CONCHA, SUANCES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3" name="Picture 4" descr="@MATALEÑA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6280150" y="6003925"/>
            <a:ext cx="1609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MATALEÑAS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7" name="Picture 4" descr="@MOLINUCO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06503" name="Text Box 7"/>
          <p:cNvSpPr txBox="1">
            <a:spLocks noChangeArrowheads="1"/>
          </p:cNvSpPr>
          <p:nvPr/>
        </p:nvSpPr>
        <p:spPr bwMode="auto">
          <a:xfrm>
            <a:off x="6424613" y="6003925"/>
            <a:ext cx="20605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LOS MOLINUCOS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1" name="Picture 4" descr="@LA RIBERA SUANCE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89095" name="Text Box 7"/>
          <p:cNvSpPr txBox="1">
            <a:spLocks noChangeArrowheads="1"/>
          </p:cNvSpPr>
          <p:nvPr/>
        </p:nvSpPr>
        <p:spPr bwMode="auto">
          <a:xfrm>
            <a:off x="6280150" y="6148388"/>
            <a:ext cx="2606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LA RIBERA, SUANCES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4035" name="Picture 4" descr="@LANGRE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7164388" y="6056313"/>
            <a:ext cx="1127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LANGRE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59" name="Picture 4" descr="@LORED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6948488" y="5984875"/>
            <a:ext cx="10890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LOREDO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6083" name="Picture 4" descr="@LOS LOCO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6640513" y="5859463"/>
            <a:ext cx="14684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LOS LOCOS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7" name="Picture 4" descr="@MOGR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7451725" y="6127750"/>
            <a:ext cx="1030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MOGRO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8131" name="Picture 4" descr="@OYAMBRE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04455" name="Text Box 7"/>
          <p:cNvSpPr txBox="1">
            <a:spLocks noChangeArrowheads="1"/>
          </p:cNvSpPr>
          <p:nvPr/>
        </p:nvSpPr>
        <p:spPr bwMode="auto">
          <a:xfrm>
            <a:off x="7143750" y="6075363"/>
            <a:ext cx="1304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OYAMBRE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9155" name="Picture 4" descr="@OSTENDE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05479" name="Text Box 7"/>
          <p:cNvSpPr txBox="1">
            <a:spLocks noChangeArrowheads="1"/>
          </p:cNvSpPr>
          <p:nvPr/>
        </p:nvSpPr>
        <p:spPr bwMode="auto">
          <a:xfrm>
            <a:off x="6711950" y="315913"/>
            <a:ext cx="1231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OSTENDE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0179" name="Picture 4" descr="@RI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11623" name="Text Box 7"/>
          <p:cNvSpPr txBox="1">
            <a:spLocks noChangeArrowheads="1"/>
          </p:cNvSpPr>
          <p:nvPr/>
        </p:nvSpPr>
        <p:spPr bwMode="auto">
          <a:xfrm>
            <a:off x="7143750" y="5932488"/>
            <a:ext cx="577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RIS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03" name="Picture 4" descr="@SALVÉ II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12647" name="Text Box 7"/>
          <p:cNvSpPr txBox="1">
            <a:spLocks noChangeArrowheads="1"/>
          </p:cNvSpPr>
          <p:nvPr/>
        </p:nvSpPr>
        <p:spPr bwMode="auto">
          <a:xfrm>
            <a:off x="7143750" y="6148388"/>
            <a:ext cx="9302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SALVÉ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2227" name="Picture 4" descr="@SAN JUAN DE LA CANAL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13671" name="Text Box 7"/>
          <p:cNvSpPr txBox="1">
            <a:spLocks noChangeArrowheads="1"/>
          </p:cNvSpPr>
          <p:nvPr/>
        </p:nvSpPr>
        <p:spPr bwMode="auto">
          <a:xfrm>
            <a:off x="735013" y="6075363"/>
            <a:ext cx="282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SAN JUAN DE LA CANAL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3251" name="Picture 4" descr="@SOMO II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17767" name="Text Box 7"/>
          <p:cNvSpPr txBox="1">
            <a:spLocks noChangeArrowheads="1"/>
          </p:cNvSpPr>
          <p:nvPr/>
        </p:nvSpPr>
        <p:spPr bwMode="auto">
          <a:xfrm>
            <a:off x="7380288" y="5984875"/>
            <a:ext cx="8620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SOMO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4275" name="Picture 4" descr="@TREGANDIN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18791" name="Text Box 7"/>
          <p:cNvSpPr txBox="1">
            <a:spLocks noChangeArrowheads="1"/>
          </p:cNvSpPr>
          <p:nvPr/>
        </p:nvSpPr>
        <p:spPr bwMode="auto">
          <a:xfrm>
            <a:off x="6856413" y="5859463"/>
            <a:ext cx="1498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TREGANDÍN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5299" name="Picture 4" descr="@VIRGEN DEL MAR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19815" name="Text Box 7"/>
          <p:cNvSpPr txBox="1">
            <a:spLocks noChangeArrowheads="1"/>
          </p:cNvSpPr>
          <p:nvPr/>
        </p:nvSpPr>
        <p:spPr bwMode="auto">
          <a:xfrm>
            <a:off x="6372225" y="5984875"/>
            <a:ext cx="2092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VIRGEN DEL MAR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6323" name="Picture 4" descr="@USG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20839" name="Text Box 7"/>
          <p:cNvSpPr txBox="1">
            <a:spLocks noChangeArrowheads="1"/>
          </p:cNvSpPr>
          <p:nvPr/>
        </p:nvSpPr>
        <p:spPr bwMode="auto">
          <a:xfrm>
            <a:off x="7596188" y="765175"/>
            <a:ext cx="8366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USGO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7347" name="Picture 4" descr="@VALDEARENA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30055" name="Text Box 7"/>
          <p:cNvSpPr txBox="1">
            <a:spLocks noChangeArrowheads="1"/>
          </p:cNvSpPr>
          <p:nvPr/>
        </p:nvSpPr>
        <p:spPr bwMode="auto">
          <a:xfrm>
            <a:off x="6640513" y="5932488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VALDEARENAS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6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8371" name="Picture 8" descr="SIRENUKA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32105" name="Picture 9" descr="40"/>
          <p:cNvPicPr>
            <a:picLocks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6640513" y="5932488"/>
            <a:ext cx="1443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99"/>
                </a:solidFill>
                <a:latin typeface="Bradley Hand ITC" pitchFamily="66" charset="0"/>
              </a:rPr>
              <a:t>Paz y risas.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2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2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2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tmFilter="0, 0; .2, .5; .8, .5; 1, 0"/>
                                        <p:tgtEl>
                                          <p:spTgt spid="132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0" autoRev="1" fill="hold"/>
                                        <p:tgtEl>
                                          <p:spTgt spid="132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 tmFilter="0, 0; .2, .5; .8, .5; 1, 0"/>
                                        <p:tgtEl>
                                          <p:spTgt spid="132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0" autoRev="1" fill="hold"/>
                                        <p:tgtEl>
                                          <p:spTgt spid="132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ea typeface="+mn-ea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ea typeface="+mn-ea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4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|2.1"/>
</p:tagLst>
</file>

<file path=ppt/theme/theme1.xml><?xml version="1.0" encoding="utf-8"?>
<a:theme xmlns:a="http://schemas.openxmlformats.org/drawingml/2006/main" name="Costas y arenales de Cantabri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Costas y arenales de Cantabria</Template>
  <TotalTime>2</TotalTime>
  <Words>145</Words>
  <Application>Microsoft Office PowerPoint</Application>
  <PresentationFormat>Presentación en pantalla (4:3)</PresentationFormat>
  <Paragraphs>74</Paragraphs>
  <Slides>45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1" baseType="lpstr">
      <vt:lpstr>Arial</vt:lpstr>
      <vt:lpstr>ＭＳ Ｐゴシック</vt:lpstr>
      <vt:lpstr>Calibri</vt:lpstr>
      <vt:lpstr>Bradley Hand ITC</vt:lpstr>
      <vt:lpstr>Costas y arenales de Cantabria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2015-02-15T16:50:44Z</dcterms:created>
  <dcterms:modified xsi:type="dcterms:W3CDTF">2015-02-15T16:52:46Z</dcterms:modified>
</cp:coreProperties>
</file>