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63" r:id="rId2"/>
  </p:sldMasterIdLst>
  <p:sldIdLst>
    <p:sldId id="256" r:id="rId3"/>
    <p:sldId id="258" r:id="rId4"/>
    <p:sldId id="259" r:id="rId5"/>
    <p:sldId id="260" r:id="rId6"/>
    <p:sldId id="261" r:id="rId7"/>
    <p:sldId id="297" r:id="rId8"/>
    <p:sldId id="262" r:id="rId9"/>
    <p:sldId id="309" r:id="rId10"/>
    <p:sldId id="264" r:id="rId11"/>
    <p:sldId id="265" r:id="rId12"/>
    <p:sldId id="266" r:id="rId13"/>
    <p:sldId id="268" r:id="rId14"/>
    <p:sldId id="269" r:id="rId15"/>
    <p:sldId id="299" r:id="rId16"/>
    <p:sldId id="271" r:id="rId17"/>
    <p:sldId id="301" r:id="rId18"/>
    <p:sldId id="310" r:id="rId19"/>
    <p:sldId id="272" r:id="rId20"/>
    <p:sldId id="303" r:id="rId21"/>
    <p:sldId id="311" r:id="rId22"/>
    <p:sldId id="273" r:id="rId23"/>
    <p:sldId id="274" r:id="rId24"/>
    <p:sldId id="300" r:id="rId25"/>
    <p:sldId id="275" r:id="rId26"/>
    <p:sldId id="302" r:id="rId27"/>
    <p:sldId id="276" r:id="rId28"/>
    <p:sldId id="307" r:id="rId29"/>
    <p:sldId id="305" r:id="rId30"/>
    <p:sldId id="304" r:id="rId31"/>
    <p:sldId id="308" r:id="rId32"/>
    <p:sldId id="306" r:id="rId33"/>
    <p:sldId id="282" r:id="rId34"/>
    <p:sldId id="286" r:id="rId35"/>
    <p:sldId id="287" r:id="rId36"/>
    <p:sldId id="291" r:id="rId37"/>
    <p:sldId id="294" r:id="rId38"/>
    <p:sldId id="296" r:id="rId39"/>
    <p:sldId id="312" r:id="rId40"/>
  </p:sldIdLst>
  <p:sldSz cx="9144000" cy="6858000" type="screen4x3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rial Unicode MS" pitchFamily="34" charset="-128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BvJu+lgBCHxppazgXnu1Q==" hashData="7dvO6V0UGAvisF2M5kTd/WDo9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66CC"/>
    <a:srgbClr val="00FF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 snapVertSplitter="1" vertBarState="minimized" horzBarState="maximized">
    <p:restoredLeft sz="34578" autoAdjust="0"/>
    <p:restoredTop sz="86323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2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6563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6564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66565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66566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66567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66568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66569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6570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6657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tr-TR" noProof="0" smtClean="0"/>
          </a:p>
        </p:txBody>
      </p:sp>
      <p:sp>
        <p:nvSpPr>
          <p:cNvPr id="6657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tr-TR" noProof="0" smtClean="0"/>
          </a:p>
        </p:txBody>
      </p:sp>
      <p:sp>
        <p:nvSpPr>
          <p:cNvPr id="66573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657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6575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6DE9A1F-7245-415D-8494-B2F380C7EC26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3DF6BC5-DCA1-4B38-8C80-9471AE512E4C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0498693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B0E16D6-E501-4BC5-B073-F05CA3E86CD5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0156556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3ADC89-5A19-43E5-8A2F-F396FDD21AEB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35035013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668FCD5-C971-4943-9A25-B5FE1774872F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77891823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D7038F4-CB2B-4397-B4B0-D88647A20549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43837042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7889D7-91EA-4C48-913D-E10DB2E8EC24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72865856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0B2AD53-14AD-49D6-9A09-8899DBBC9923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1814134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E4086C8-1BC4-4B26-8194-96B86C391A2D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56834233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B3D8A27-587A-4177-96F6-3107DCE81A4D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07619478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D1EB19A-C047-44F5-A216-8776A360DE71}" type="slidenum">
              <a:rPr lang="tr-TR"/>
              <a:pPr/>
              <a:t>‹Nº›</a:t>
            </a:fld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682047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124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tr-TR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E66A32CF-332B-4B06-897E-1E4D5A7D55F9}" type="slidenum">
              <a:rPr lang="tr-TR"/>
              <a:pPr/>
              <a:t>‹Nº›</a:t>
            </a:fld>
            <a:endParaRPr lang="tr-TR"/>
          </a:p>
        </p:txBody>
      </p:sp>
      <p:grpSp>
        <p:nvGrpSpPr>
          <p:cNvPr id="65540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5541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554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6554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6554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65545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6554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6554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554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6554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tr-TR" smtClean="0"/>
          </a:p>
        </p:txBody>
      </p:sp>
      <p:sp>
        <p:nvSpPr>
          <p:cNvPr id="6555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Arial" charset="0"/>
              </a:defRPr>
            </a:lvl1pPr>
          </a:lstStyle>
          <a:p>
            <a:endParaRPr lang="tr-TR"/>
          </a:p>
        </p:txBody>
      </p:sp>
      <p:sp>
        <p:nvSpPr>
          <p:cNvPr id="6555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 smtClean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Cosr3635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osra Rica - linda costa rica(3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900113" y="2636838"/>
            <a:ext cx="74882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" sz="1800" b="0">
              <a:latin typeface="Arial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619672" y="2087562"/>
            <a:ext cx="7994650" cy="11890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r>
              <a:rPr lang="tr-TR" sz="7200" b="0" dirty="0">
                <a:solidFill>
                  <a:srgbClr val="FF9900"/>
                </a:solidFill>
                <a:latin typeface="Elephant" pitchFamily="18" charset="0"/>
              </a:rPr>
              <a:t>COSTA</a:t>
            </a:r>
            <a:r>
              <a:rPr lang="tr-TR" sz="7200" b="0" dirty="0">
                <a:latin typeface="Elephant" pitchFamily="18" charset="0"/>
              </a:rPr>
              <a:t>  </a:t>
            </a:r>
            <a:r>
              <a:rPr lang="tr-TR" sz="7200" b="0" dirty="0" smtClean="0">
                <a:solidFill>
                  <a:srgbClr val="FF9900"/>
                </a:solidFill>
                <a:latin typeface="Elephant" pitchFamily="18" charset="0"/>
              </a:rPr>
              <a:t>RİCA</a:t>
            </a:r>
            <a:endParaRPr lang="tr-TR" sz="7200" b="0" dirty="0">
              <a:latin typeface="Elephant" pitchFamily="18" charset="0"/>
            </a:endParaRP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900113" y="3860800"/>
            <a:ext cx="72009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tr-TR" sz="5400" b="0">
                <a:solidFill>
                  <a:srgbClr val="00FFFF"/>
                </a:solidFill>
                <a:latin typeface="Brush Script MT" pitchFamily="66" charset="0"/>
              </a:rPr>
              <a:t>Musica :Lindo Costa Rica</a:t>
            </a: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0" showWhenStopped="0">
                <p:cTn id="2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4"/>
                </p:tgtEl>
              </p:cMediaNode>
            </p:audio>
          </p:childTnLst>
        </p:cTn>
      </p:par>
    </p:tnLst>
    <p:bldLst>
      <p:bldP spid="2057" grpId="0" animBg="1"/>
      <p:bldP spid="20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099" name="Rectangle 3" descr="_CostaRicadisc1139"/>
          <p:cNvSpPr>
            <a:spLocks noGrp="1" noChangeAspect="1" noChangeArrowheads="1"/>
          </p:cNvSpPr>
          <p:nvPr isPhoto="1"/>
        </p:nvSpPr>
        <p:spPr bwMode="auto">
          <a:xfrm>
            <a:off x="-684213" y="-73025"/>
            <a:ext cx="9828213" cy="6548438"/>
          </a:xfrm>
          <a:prstGeom prst="rect">
            <a:avLst/>
          </a:prstGeom>
          <a:blipFill dpi="0" rotWithShape="1">
            <a:blip r:embed="rId2"/>
            <a:srcRect/>
            <a:stretch>
              <a:fillRect r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 descr="_SanJose1"/>
          <p:cNvSpPr>
            <a:spLocks noGrp="1" noChangeAspect="1" noChangeArrowheads="1"/>
          </p:cNvSpPr>
          <p:nvPr isPhoto="1"/>
        </p:nvSpPr>
        <p:spPr bwMode="auto">
          <a:xfrm>
            <a:off x="0" y="-315913"/>
            <a:ext cx="9540875" cy="6656388"/>
          </a:xfrm>
          <a:prstGeom prst="rect">
            <a:avLst/>
          </a:prstGeom>
          <a:blipFill dpi="0" rotWithShape="1">
            <a:blip r:embed="rId2"/>
            <a:srcRect/>
            <a:stretch>
              <a:fillRect b="-1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 descr="5049747_Cahuita_0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 descr="5050289_Cahuita_2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 descr="84159662_94pdbDdG_CostaIMG_0397 (Medium)"/>
          <p:cNvSpPr>
            <a:spLocks noGrp="1" noChangeAspect="1" noChangeArrowheads="1"/>
          </p:cNvSpPr>
          <p:nvPr isPhoto="1"/>
        </p:nvSpPr>
        <p:spPr bwMode="auto">
          <a:xfrm>
            <a:off x="0" y="-73025"/>
            <a:ext cx="9828213" cy="6548438"/>
          </a:xfrm>
          <a:prstGeom prst="rect">
            <a:avLst/>
          </a:prstGeom>
          <a:blipFill dpi="0" rotWithShape="1">
            <a:blip r:embed="rId2"/>
            <a:srcRect/>
            <a:stretch>
              <a:fillRect r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 descr="5050292_Cahuita_2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 descr="32071622_photos02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 descr="5051030_tortuguero_0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 descr="5051031_tortuguero_0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 descr="5051036_tortuguero_1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 descr="15379622_DSC_1859copy"/>
          <p:cNvSpPr>
            <a:spLocks noGrp="1" noChangeAspect="1" noChangeArrowheads="1"/>
          </p:cNvSpPr>
          <p:nvPr isPhoto="1"/>
        </p:nvSpPr>
        <p:spPr bwMode="auto">
          <a:xfrm>
            <a:off x="-757238" y="-42863"/>
            <a:ext cx="9901238" cy="6448426"/>
          </a:xfrm>
          <a:prstGeom prst="rect">
            <a:avLst/>
          </a:prstGeom>
          <a:blipFill dpi="0" rotWithShape="1">
            <a:blip r:embed="rId2"/>
            <a:srcRect/>
            <a:stretch>
              <a:fillRect r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 descr="26427642_PB020202"/>
          <p:cNvSpPr>
            <a:spLocks noGrp="1" noChangeAspect="1" noChangeArrowheads="1"/>
          </p:cNvSpPr>
          <p:nvPr isPhoto="1"/>
        </p:nvSpPr>
        <p:spPr bwMode="auto">
          <a:xfrm>
            <a:off x="0" y="127000"/>
            <a:ext cx="9144000" cy="6731000"/>
          </a:xfrm>
          <a:prstGeom prst="rect">
            <a:avLst/>
          </a:prstGeom>
          <a:blipFill dpi="0" rotWithShape="1">
            <a:blip r:embed="rId2"/>
            <a:srcRect/>
            <a:stretch>
              <a:fillRect b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 descr="9356242_Fruits4"/>
          <p:cNvSpPr>
            <a:spLocks noGrp="1" noChangeAspect="1" noChangeArrowheads="1"/>
          </p:cNvSpPr>
          <p:nvPr isPhoto="1"/>
        </p:nvSpPr>
        <p:spPr bwMode="auto">
          <a:xfrm>
            <a:off x="0" y="-60325"/>
            <a:ext cx="9828213" cy="6523038"/>
          </a:xfrm>
          <a:prstGeom prst="rect">
            <a:avLst/>
          </a:prstGeom>
          <a:blipFill dpi="0" rotWithShape="1">
            <a:blip r:embed="rId2"/>
            <a:srcRect/>
            <a:stretch>
              <a:fillRect b="-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 descr="35531176_Coffee9 (Medium)"/>
          <p:cNvSpPr>
            <a:spLocks noGrp="1" noChangeAspect="1" noChangeArrowheads="1"/>
          </p:cNvSpPr>
          <p:nvPr isPhoto="1"/>
        </p:nvSpPr>
        <p:spPr bwMode="auto">
          <a:xfrm>
            <a:off x="0" y="11113"/>
            <a:ext cx="9144000" cy="6846887"/>
          </a:xfrm>
          <a:prstGeom prst="rect">
            <a:avLst/>
          </a:prstGeom>
          <a:blipFill dpi="0" rotWithShape="1">
            <a:blip r:embed="rId2"/>
            <a:srcRect/>
            <a:stretch>
              <a:fillRect r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 descr="39923229_DSCN0638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 descr="42171877_CostaRicaWeb23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 descr="37756664_Image10"/>
          <p:cNvSpPr>
            <a:spLocks noGrp="1" noChangeAspect="1" noChangeArrowheads="1"/>
          </p:cNvSpPr>
          <p:nvPr isPhoto="1"/>
        </p:nvSpPr>
        <p:spPr bwMode="auto">
          <a:xfrm>
            <a:off x="0" y="-60325"/>
            <a:ext cx="9828213" cy="6524625"/>
          </a:xfrm>
          <a:prstGeom prst="rect">
            <a:avLst/>
          </a:prstGeom>
          <a:blipFill dpi="0" rotWithShape="1">
            <a:blip r:embed="rId2"/>
            <a:srcRect/>
            <a:stretch>
              <a:fillRect r="-58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 descr="43839508_IMG_713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 descr="40914347_P1010017G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 descr="38803128_barco4602r"/>
          <p:cNvSpPr>
            <a:spLocks noGrp="1" noChangeAspect="1" noChangeArrowheads="1"/>
          </p:cNvSpPr>
          <p:nvPr isPhoto="1"/>
        </p:nvSpPr>
        <p:spPr bwMode="auto">
          <a:xfrm>
            <a:off x="-1189038" y="260350"/>
            <a:ext cx="10333038" cy="6105525"/>
          </a:xfrm>
          <a:prstGeom prst="rect">
            <a:avLst/>
          </a:prstGeom>
          <a:blipFill dpi="0" rotWithShape="1">
            <a:blip r:embed="rId2"/>
            <a:srcRect/>
            <a:stretch>
              <a:fillRect r="-2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 descr="38834097_IMG_0267"/>
          <p:cNvSpPr>
            <a:spLocks noGrp="1" noChangeAspect="1" noChangeArrowheads="1"/>
          </p:cNvSpPr>
          <p:nvPr isPhoto="1"/>
        </p:nvSpPr>
        <p:spPr bwMode="auto">
          <a:xfrm>
            <a:off x="-612775" y="-25400"/>
            <a:ext cx="9756775" cy="6500813"/>
          </a:xfrm>
          <a:prstGeom prst="rect">
            <a:avLst/>
          </a:prstGeom>
          <a:blipFill dpi="0" rotWithShape="1">
            <a:blip r:embed="rId2"/>
            <a:srcRect/>
            <a:stretch>
              <a:fillRect r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 descr="5051013_Cahuita_43"/>
          <p:cNvSpPr>
            <a:spLocks noGrp="1" noChangeAspect="1" noChangeArrowheads="1"/>
          </p:cNvSpPr>
          <p:nvPr isPhoto="1"/>
        </p:nvSpPr>
        <p:spPr bwMode="auto">
          <a:xfrm>
            <a:off x="-612775" y="-80963"/>
            <a:ext cx="9756775" cy="65865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 descr="39336706_IMG_3166"/>
          <p:cNvSpPr>
            <a:spLocks noGrp="1" noChangeAspect="1" noChangeArrowheads="1"/>
          </p:cNvSpPr>
          <p:nvPr isPhoto="1"/>
        </p:nvSpPr>
        <p:spPr bwMode="auto">
          <a:xfrm>
            <a:off x="-612775" y="-33338"/>
            <a:ext cx="9756775" cy="6513513"/>
          </a:xfrm>
          <a:prstGeom prst="rect">
            <a:avLst/>
          </a:prstGeom>
          <a:blipFill dpi="0" rotWithShape="1">
            <a:blip r:embed="rId2"/>
            <a:srcRect/>
            <a:stretch>
              <a:fillRect r="-1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 descr="43839576_IMG_946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 descr="39336766_IMG_3277"/>
          <p:cNvSpPr>
            <a:spLocks noGrp="1" noChangeAspect="1" noChangeArrowheads="1"/>
          </p:cNvSpPr>
          <p:nvPr isPhoto="1"/>
        </p:nvSpPr>
        <p:spPr bwMode="auto">
          <a:xfrm>
            <a:off x="0" y="-80963"/>
            <a:ext cx="9828213" cy="6561138"/>
          </a:xfrm>
          <a:prstGeom prst="rect">
            <a:avLst/>
          </a:prstGeom>
          <a:blipFill dpi="0" rotWithShape="1">
            <a:blip r:embed="rId2"/>
            <a:srcRect/>
            <a:stretch>
              <a:fillRect r="-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 descr="59725126_avellanas5"/>
          <p:cNvSpPr>
            <a:spLocks noGrp="1" noChangeAspect="1" noChangeArrowheads="1"/>
          </p:cNvSpPr>
          <p:nvPr isPhoto="1"/>
        </p:nvSpPr>
        <p:spPr bwMode="auto">
          <a:xfrm>
            <a:off x="584200" y="0"/>
            <a:ext cx="7974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 descr="56013468_39_Thankyou"/>
          <p:cNvSpPr>
            <a:spLocks noGrp="1" noChangeAspect="1" noChangeArrowheads="1"/>
          </p:cNvSpPr>
          <p:nvPr isPhoto="1"/>
        </p:nvSpPr>
        <p:spPr bwMode="auto">
          <a:xfrm>
            <a:off x="0" y="-66675"/>
            <a:ext cx="9828213" cy="6534150"/>
          </a:xfrm>
          <a:prstGeom prst="rect">
            <a:avLst/>
          </a:prstGeom>
          <a:blipFill dpi="0" rotWithShape="1">
            <a:blip r:embed="rId2"/>
            <a:srcRect/>
            <a:stretch>
              <a:fillRect b="-2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 descr="41139978_MichelleinPosadagarden"/>
          <p:cNvSpPr>
            <a:spLocks noGrp="1" noChangeAspect="1" noChangeArrowheads="1"/>
          </p:cNvSpPr>
          <p:nvPr isPhoto="1"/>
        </p:nvSpPr>
        <p:spPr bwMode="auto">
          <a:xfrm>
            <a:off x="0" y="-33338"/>
            <a:ext cx="9756775" cy="6513513"/>
          </a:xfrm>
          <a:prstGeom prst="rect">
            <a:avLst/>
          </a:prstGeom>
          <a:blipFill dpi="0" rotWithShape="1">
            <a:blip r:embed="rId2"/>
            <a:srcRect/>
            <a:stretch>
              <a:fillRect r="-1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 descr="57162274_CostaRicadisc1039"/>
          <p:cNvSpPr>
            <a:spLocks noGrp="1" noChangeAspect="1" noChangeArrowheads="1"/>
          </p:cNvSpPr>
          <p:nvPr isPhoto="1"/>
        </p:nvSpPr>
        <p:spPr bwMode="auto">
          <a:xfrm>
            <a:off x="-757238" y="-122238"/>
            <a:ext cx="9901238" cy="6597651"/>
          </a:xfrm>
          <a:prstGeom prst="rect">
            <a:avLst/>
          </a:prstGeom>
          <a:blipFill dpi="0" rotWithShape="1">
            <a:blip r:embed="rId2"/>
            <a:srcRect/>
            <a:stretch>
              <a:fillRect r="-1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 descr="57162369_CostaRicadisc1122"/>
          <p:cNvSpPr>
            <a:spLocks noGrp="1" noChangeAspect="1" noChangeArrowheads="1"/>
          </p:cNvSpPr>
          <p:nvPr isPhoto="1"/>
        </p:nvSpPr>
        <p:spPr bwMode="auto">
          <a:xfrm>
            <a:off x="-684213" y="-73025"/>
            <a:ext cx="9828213" cy="6548438"/>
          </a:xfrm>
          <a:prstGeom prst="rect">
            <a:avLst/>
          </a:prstGeom>
          <a:blipFill dpi="0" rotWithShape="1">
            <a:blip r:embed="rId2"/>
            <a:srcRect/>
            <a:stretch>
              <a:fillRect r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 descr="41539658_CostaRicaCostaRic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 descr="43839582_IMG_951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 descr="45538876_DSCN1421"/>
          <p:cNvSpPr>
            <a:spLocks noGrp="1" noChangeAspect="1" noChangeArrowheads="1"/>
          </p:cNvSpPr>
          <p:nvPr isPhoto="1"/>
        </p:nvSpPr>
        <p:spPr bwMode="auto">
          <a:xfrm>
            <a:off x="1588" y="0"/>
            <a:ext cx="91408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3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 descr="57162402_CostaRicadisc1154"/>
          <p:cNvSpPr>
            <a:spLocks noGrp="1" noChangeAspect="1" noChangeArrowheads="1"/>
          </p:cNvSpPr>
          <p:nvPr isPhoto="1"/>
        </p:nvSpPr>
        <p:spPr bwMode="auto">
          <a:xfrm>
            <a:off x="-396875" y="0"/>
            <a:ext cx="9540875" cy="6900863"/>
          </a:xfrm>
          <a:prstGeom prst="rect">
            <a:avLst/>
          </a:prstGeom>
          <a:blipFill dpi="0" rotWithShape="1">
            <a:blip r:embed="rId2"/>
            <a:srcRect/>
            <a:stretch>
              <a:fillRect b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 descr="60705529_BATCH_shp8_sat24_J95IMG_749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 descr="84159658_5wbRScQk_CostaIMG_0396 (Medium)"/>
          <p:cNvSpPr>
            <a:spLocks noGrp="1" noChangeAspect="1" noChangeArrowheads="1"/>
          </p:cNvSpPr>
          <p:nvPr isPhoto="1"/>
        </p:nvSpPr>
        <p:spPr bwMode="auto">
          <a:xfrm>
            <a:off x="0" y="-315913"/>
            <a:ext cx="9828213" cy="6548438"/>
          </a:xfrm>
          <a:prstGeom prst="rect">
            <a:avLst/>
          </a:prstGeom>
          <a:blipFill dpi="0" rotWithShape="1">
            <a:blip r:embed="rId2"/>
            <a:srcRect/>
            <a:stretch>
              <a:fillRect r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starica .. 05 05 2011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r-TR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 Unicode MS" pitchFamily="34" charset="-128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Costarica .. 05 05 2011</Template>
  <TotalTime>2</TotalTime>
  <Words>23</Words>
  <Application>Microsoft Office PowerPoint</Application>
  <PresentationFormat>Presentación en pantalla (4:3)</PresentationFormat>
  <Paragraphs>4</Paragraphs>
  <Slides>38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7" baseType="lpstr">
      <vt:lpstr>Arial</vt:lpstr>
      <vt:lpstr>Garamond</vt:lpstr>
      <vt:lpstr>Times New Roman</vt:lpstr>
      <vt:lpstr>Wingdings</vt:lpstr>
      <vt:lpstr>Elephant</vt:lpstr>
      <vt:lpstr>Brush Script MT</vt:lpstr>
      <vt:lpstr>Arial Unicode MS</vt:lpstr>
      <vt:lpstr>Costarica .. 05 05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2022-01-14T12:50:53Z</dcterms:created>
  <dcterms:modified xsi:type="dcterms:W3CDTF">2022-01-14T12:53:29Z</dcterms:modified>
</cp:coreProperties>
</file>