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notesSlides/notesSlide2.xml" ContentType="application/vnd.openxmlformats-officedocument.presentationml.notesSlide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0"/>
  </p:notesMasterIdLst>
  <p:sldIdLst>
    <p:sldId id="316" r:id="rId3"/>
    <p:sldId id="297" r:id="rId4"/>
    <p:sldId id="269" r:id="rId5"/>
    <p:sldId id="298" r:id="rId6"/>
    <p:sldId id="299" r:id="rId7"/>
    <p:sldId id="301" r:id="rId8"/>
    <p:sldId id="300" r:id="rId9"/>
    <p:sldId id="302" r:id="rId10"/>
    <p:sldId id="305" r:id="rId11"/>
    <p:sldId id="304" r:id="rId12"/>
    <p:sldId id="303" r:id="rId13"/>
    <p:sldId id="306" r:id="rId14"/>
    <p:sldId id="307" r:id="rId15"/>
    <p:sldId id="308" r:id="rId16"/>
    <p:sldId id="309" r:id="rId17"/>
    <p:sldId id="310" r:id="rId18"/>
    <p:sldId id="311" r:id="rId19"/>
    <p:sldId id="312" r:id="rId20"/>
    <p:sldId id="313" r:id="rId21"/>
    <p:sldId id="314" r:id="rId22"/>
    <p:sldId id="292" r:id="rId23"/>
    <p:sldId id="293" r:id="rId24"/>
    <p:sldId id="289" r:id="rId25"/>
    <p:sldId id="296" r:id="rId26"/>
    <p:sldId id="291" r:id="rId27"/>
    <p:sldId id="318" r:id="rId28"/>
    <p:sldId id="319" r:id="rId29"/>
    <p:sldId id="320" r:id="rId30"/>
    <p:sldId id="321" r:id="rId31"/>
    <p:sldId id="322" r:id="rId32"/>
    <p:sldId id="326" r:id="rId33"/>
    <p:sldId id="325" r:id="rId34"/>
    <p:sldId id="324" r:id="rId35"/>
    <p:sldId id="323" r:id="rId36"/>
    <p:sldId id="285" r:id="rId37"/>
    <p:sldId id="286" r:id="rId38"/>
    <p:sldId id="328" r:id="rId39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qwcxUNv9DWY+qo7EG7Xe0g==" hashData="GDs5he4tmyUVat6MmV/ILhD9un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FFFF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18" autoAdjust="0"/>
    <p:restoredTop sz="94286" autoAdjust="0"/>
  </p:normalViewPr>
  <p:slideViewPr>
    <p:cSldViewPr>
      <p:cViewPr>
        <p:scale>
          <a:sx n="64" d="100"/>
          <a:sy n="64" d="100"/>
        </p:scale>
        <p:origin x="-690" y="-2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heme" Target="theme/theme1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s-CR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B09D72DC-7FDF-4158-B083-AA5A91E5546E}" type="datetimeFigureOut">
              <a:rPr lang="es-CR"/>
              <a:pPr>
                <a:defRPr/>
              </a:pPr>
              <a:t>03/04/2021</a:t>
            </a:fld>
            <a:endParaRPr lang="es-CR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CR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CR" noProof="0" smtClean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s-C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415BBEA0-60DC-48B2-A8A3-C1B2FF5F3C39}" type="slidenum">
              <a:rPr lang="es-CR"/>
              <a:pPr>
                <a:defRPr/>
              </a:pPr>
              <a:t>‹Nº›</a:t>
            </a:fld>
            <a:endParaRPr lang="es-CR"/>
          </a:p>
        </p:txBody>
      </p:sp>
    </p:spTree>
    <p:extLst>
      <p:ext uri="{BB962C8B-B14F-4D97-AF65-F5344CB8AC3E}">
        <p14:creationId xmlns:p14="http://schemas.microsoft.com/office/powerpoint/2010/main" val="353549857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9939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CR" smtClean="0"/>
          </a:p>
        </p:txBody>
      </p:sp>
      <p:sp>
        <p:nvSpPr>
          <p:cNvPr id="3994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31644031-6EC3-4EB3-93D2-06EA612C3FD6}" type="slidenum">
              <a:rPr lang="es-CR" smtClean="0"/>
              <a:pPr eaLnBrk="1" hangingPunct="1"/>
              <a:t>7</a:t>
            </a:fld>
            <a:endParaRPr lang="es-C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CR" smtClean="0"/>
          </a:p>
        </p:txBody>
      </p:sp>
      <p:sp>
        <p:nvSpPr>
          <p:cNvPr id="4096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635F5101-F35E-4E5E-9FE0-D178B84EFABE}" type="slidenum">
              <a:rPr lang="es-CR" smtClean="0"/>
              <a:pPr eaLnBrk="1" hangingPunct="1"/>
              <a:t>14</a:t>
            </a:fld>
            <a:endParaRPr lang="es-C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987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CR" smtClean="0"/>
          </a:p>
        </p:txBody>
      </p:sp>
      <p:sp>
        <p:nvSpPr>
          <p:cNvPr id="4198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10B4D321-B333-43C8-8017-2028BB059E5B}" type="slidenum">
              <a:rPr lang="es-CR" smtClean="0"/>
              <a:pPr eaLnBrk="1" hangingPunct="1"/>
              <a:t>36</a:t>
            </a:fld>
            <a:endParaRPr lang="es-C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BEE272-FE3A-4796-B5E5-CB20E86E4B8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52664962"/>
      </p:ext>
    </p:extLst>
  </p:cSld>
  <p:clrMapOvr>
    <a:masterClrMapping/>
  </p:clrMapOvr>
  <p:transition spd="slow" advTm="5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2E506F-2FD4-4BB5-8F28-3D21578831A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31540003"/>
      </p:ext>
    </p:extLst>
  </p:cSld>
  <p:clrMapOvr>
    <a:masterClrMapping/>
  </p:clrMapOvr>
  <p:transition spd="slow" advTm="5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3F3E18-A1B3-4B21-BBBE-CD6DE74F24B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23673265"/>
      </p:ext>
    </p:extLst>
  </p:cSld>
  <p:clrMapOvr>
    <a:masterClrMapping/>
  </p:clrMapOvr>
  <p:transition spd="slow" advTm="5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7816C9-FA27-4617-A719-BFFD3B2DB76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23026625"/>
      </p:ext>
    </p:extLst>
  </p:cSld>
  <p:clrMapOvr>
    <a:masterClrMapping/>
  </p:clrMapOvr>
  <p:transition spd="slow" advTm="5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4C53D0-6435-43DD-8A9C-8C881F924D9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6605875"/>
      </p:ext>
    </p:extLst>
  </p:cSld>
  <p:clrMapOvr>
    <a:masterClrMapping/>
  </p:clrMapOvr>
  <p:transition spd="slow" advTm="5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517488-88F5-440A-A46F-5F78B17B567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78138142"/>
      </p:ext>
    </p:extLst>
  </p:cSld>
  <p:clrMapOvr>
    <a:masterClrMapping/>
  </p:clrMapOvr>
  <p:transition spd="slow" advTm="5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F2D0CA-1511-41FF-8F75-25515046F0A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79639119"/>
      </p:ext>
    </p:extLst>
  </p:cSld>
  <p:clrMapOvr>
    <a:masterClrMapping/>
  </p:clrMapOvr>
  <p:transition spd="slow" advTm="5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A94214-79DD-4033-848E-B2C00E9CD99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43369458"/>
      </p:ext>
    </p:extLst>
  </p:cSld>
  <p:clrMapOvr>
    <a:masterClrMapping/>
  </p:clrMapOvr>
  <p:transition spd="slow" advTm="5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CR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3C351D-C28F-401F-9B1B-5E3A602D438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57281322"/>
      </p:ext>
    </p:extLst>
  </p:cSld>
  <p:clrMapOvr>
    <a:masterClrMapping/>
  </p:clrMapOvr>
  <p:transition spd="slow" advTm="5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714EE8-E826-466B-A447-B20A2023E32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32387181"/>
      </p:ext>
    </p:extLst>
  </p:cSld>
  <p:clrMapOvr>
    <a:masterClrMapping/>
  </p:clrMapOvr>
  <p:transition spd="slow" advTm="5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6A70E8-8525-4914-BFFE-E50859FFED9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88907848"/>
      </p:ext>
    </p:extLst>
  </p:cSld>
  <p:clrMapOvr>
    <a:masterClrMapping/>
  </p:clrMapOvr>
  <p:transition spd="slow" advTm="5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36969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70C0">
                <a:alpha val="1000"/>
              </a:srgbClr>
            </a:gs>
            <a:gs pos="37000">
              <a:srgbClr val="0070C0">
                <a:alpha val="23000"/>
              </a:srgbClr>
            </a:gs>
            <a:gs pos="58000">
              <a:srgbClr val="FF0000">
                <a:alpha val="72000"/>
              </a:srgbClr>
            </a:gs>
            <a:gs pos="7000">
              <a:schemeClr val="bg1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pitchFamily="34" charset="0"/>
              </a:defRPr>
            </a:lvl1pPr>
          </a:lstStyle>
          <a:p>
            <a:pPr>
              <a:defRPr/>
            </a:pPr>
            <a:fld id="{DA6BFD0A-149C-440D-94B7-84F81EE03D6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5000">
    <p:zo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joaldi58@hotmail.com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gif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gif"/><Relationship Id="rId5" Type="http://schemas.openxmlformats.org/officeDocument/2006/relationships/image" Target="../media/image10.gif"/><Relationship Id="rId4" Type="http://schemas.openxmlformats.org/officeDocument/2006/relationships/image" Target="../media/image9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6" Type="http://schemas.openxmlformats.org/officeDocument/2006/relationships/image" Target="../media/image14.gif"/><Relationship Id="rId5" Type="http://schemas.openxmlformats.org/officeDocument/2006/relationships/image" Target="../media/image13.gif"/><Relationship Id="rId4" Type="http://schemas.openxmlformats.org/officeDocument/2006/relationships/image" Target="../media/image8.gi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gif"/><Relationship Id="rId3" Type="http://schemas.openxmlformats.org/officeDocument/2006/relationships/image" Target="../media/image8.gif"/><Relationship Id="rId7" Type="http://schemas.openxmlformats.org/officeDocument/2006/relationships/image" Target="../media/image10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gif"/><Relationship Id="rId5" Type="http://schemas.openxmlformats.org/officeDocument/2006/relationships/image" Target="../media/image9.gif"/><Relationship Id="rId10" Type="http://schemas.openxmlformats.org/officeDocument/2006/relationships/image" Target="../media/image19.gif"/><Relationship Id="rId4" Type="http://schemas.openxmlformats.org/officeDocument/2006/relationships/image" Target="../media/image16.gif"/><Relationship Id="rId9" Type="http://schemas.openxmlformats.org/officeDocument/2006/relationships/image" Target="../media/image11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gif"/><Relationship Id="rId5" Type="http://schemas.openxmlformats.org/officeDocument/2006/relationships/image" Target="../media/image13.gif"/><Relationship Id="rId4" Type="http://schemas.openxmlformats.org/officeDocument/2006/relationships/image" Target="../media/image8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5" Type="http://schemas.openxmlformats.org/officeDocument/2006/relationships/image" Target="../media/image24.gif"/><Relationship Id="rId4" Type="http://schemas.openxmlformats.org/officeDocument/2006/relationships/image" Target="../media/image8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5" Type="http://schemas.openxmlformats.org/officeDocument/2006/relationships/image" Target="../media/image21.gif"/><Relationship Id="rId4" Type="http://schemas.openxmlformats.org/officeDocument/2006/relationships/image" Target="../media/image8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6" Type="http://schemas.openxmlformats.org/officeDocument/2006/relationships/image" Target="../media/image24.gif"/><Relationship Id="rId5" Type="http://schemas.openxmlformats.org/officeDocument/2006/relationships/image" Target="../media/image8.gif"/><Relationship Id="rId4" Type="http://schemas.openxmlformats.org/officeDocument/2006/relationships/image" Target="../media/image2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gif"/><Relationship Id="rId5" Type="http://schemas.openxmlformats.org/officeDocument/2006/relationships/image" Target="../media/image32.gif"/><Relationship Id="rId4" Type="http://schemas.openxmlformats.org/officeDocument/2006/relationships/image" Target="../media/image31.gi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gif"/><Relationship Id="rId3" Type="http://schemas.openxmlformats.org/officeDocument/2006/relationships/image" Target="../media/image8.gif"/><Relationship Id="rId7" Type="http://schemas.openxmlformats.org/officeDocument/2006/relationships/image" Target="../media/image35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gif"/><Relationship Id="rId5" Type="http://schemas.openxmlformats.org/officeDocument/2006/relationships/image" Target="../media/image16.gif"/><Relationship Id="rId4" Type="http://schemas.openxmlformats.org/officeDocument/2006/relationships/image" Target="../media/image13.gif"/><Relationship Id="rId9" Type="http://schemas.openxmlformats.org/officeDocument/2006/relationships/image" Target="../media/image36.gi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gif"/><Relationship Id="rId3" Type="http://schemas.openxmlformats.org/officeDocument/2006/relationships/audio" Target="../media/audio1.wav"/><Relationship Id="rId7" Type="http://schemas.openxmlformats.org/officeDocument/2006/relationships/image" Target="../media/image39.gif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6" Type="http://schemas.openxmlformats.org/officeDocument/2006/relationships/image" Target="../media/image38.gif"/><Relationship Id="rId5" Type="http://schemas.openxmlformats.org/officeDocument/2006/relationships/image" Target="../media/image8.gif"/><Relationship Id="rId10" Type="http://schemas.openxmlformats.org/officeDocument/2006/relationships/image" Target="../media/image41.gif"/><Relationship Id="rId4" Type="http://schemas.openxmlformats.org/officeDocument/2006/relationships/image" Target="../media/image37.jpeg"/><Relationship Id="rId9" Type="http://schemas.openxmlformats.org/officeDocument/2006/relationships/image" Target="../media/image36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7" Type="http://schemas.openxmlformats.org/officeDocument/2006/relationships/image" Target="../media/image44.gif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6" Type="http://schemas.openxmlformats.org/officeDocument/2006/relationships/image" Target="../media/image36.gif"/><Relationship Id="rId5" Type="http://schemas.openxmlformats.org/officeDocument/2006/relationships/image" Target="../media/image13.gif"/><Relationship Id="rId4" Type="http://schemas.openxmlformats.org/officeDocument/2006/relationships/image" Target="../media/image8.gi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image" Target="../media/image45.jpeg"/><Relationship Id="rId7" Type="http://schemas.openxmlformats.org/officeDocument/2006/relationships/image" Target="../media/image39.gif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Relationship Id="rId6" Type="http://schemas.openxmlformats.org/officeDocument/2006/relationships/image" Target="../media/image35.gif"/><Relationship Id="rId11" Type="http://schemas.openxmlformats.org/officeDocument/2006/relationships/image" Target="../media/image47.gif"/><Relationship Id="rId5" Type="http://schemas.openxmlformats.org/officeDocument/2006/relationships/image" Target="../media/image17.gif"/><Relationship Id="rId10" Type="http://schemas.openxmlformats.org/officeDocument/2006/relationships/image" Target="../media/image36.gif"/><Relationship Id="rId4" Type="http://schemas.openxmlformats.org/officeDocument/2006/relationships/image" Target="../media/image8.gif"/><Relationship Id="rId9" Type="http://schemas.openxmlformats.org/officeDocument/2006/relationships/image" Target="../media/image19.gi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gif"/><Relationship Id="rId3" Type="http://schemas.openxmlformats.org/officeDocument/2006/relationships/image" Target="../media/image8.gif"/><Relationship Id="rId7" Type="http://schemas.openxmlformats.org/officeDocument/2006/relationships/image" Target="../media/image11.gif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gif"/><Relationship Id="rId5" Type="http://schemas.openxmlformats.org/officeDocument/2006/relationships/image" Target="../media/image17.gif"/><Relationship Id="rId4" Type="http://schemas.openxmlformats.org/officeDocument/2006/relationships/image" Target="../media/image9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4.gif"/><Relationship Id="rId4" Type="http://schemas.openxmlformats.org/officeDocument/2006/relationships/image" Target="../media/image13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gif"/><Relationship Id="rId5" Type="http://schemas.openxmlformats.org/officeDocument/2006/relationships/image" Target="../media/image32.gif"/><Relationship Id="rId4" Type="http://schemas.openxmlformats.org/officeDocument/2006/relationships/image" Target="../media/image40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9.gi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1.gif"/><Relationship Id="rId4" Type="http://schemas.openxmlformats.org/officeDocument/2006/relationships/image" Target="../media/image59.gi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9.gif"/><Relationship Id="rId4" Type="http://schemas.openxmlformats.org/officeDocument/2006/relationships/image" Target="../media/image61.gi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gi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gi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8.gif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5.png"/><Relationship Id="rId10" Type="http://schemas.openxmlformats.org/officeDocument/2006/relationships/image" Target="../media/image6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1 Imagen" descr="Mi bandera 0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WordArt 4"/>
          <p:cNvSpPr>
            <a:spLocks noChangeArrowheads="1" noChangeShapeType="1" noTextEdit="1"/>
          </p:cNvSpPr>
          <p:nvPr/>
        </p:nvSpPr>
        <p:spPr bwMode="auto">
          <a:xfrm>
            <a:off x="2928938" y="4000500"/>
            <a:ext cx="3429000" cy="2825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6633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shley Inline CE"/>
              </a:rPr>
              <a:t>Johnny Díaz</a:t>
            </a:r>
          </a:p>
        </p:txBody>
      </p:sp>
      <p:sp>
        <p:nvSpPr>
          <p:cNvPr id="5" name="WordArt 4"/>
          <p:cNvSpPr>
            <a:spLocks noChangeArrowheads="1" noChangeShapeType="1" noTextEdit="1"/>
          </p:cNvSpPr>
          <p:nvPr/>
        </p:nvSpPr>
        <p:spPr bwMode="auto">
          <a:xfrm>
            <a:off x="2714625" y="4357688"/>
            <a:ext cx="3890963" cy="2254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6633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shley Inline CE"/>
              </a:rPr>
              <a:t>Power Point</a:t>
            </a:r>
          </a:p>
        </p:txBody>
      </p:sp>
      <p:sp>
        <p:nvSpPr>
          <p:cNvPr id="6" name="WordArt 4"/>
          <p:cNvSpPr>
            <a:spLocks noChangeArrowheads="1" noChangeShapeType="1" noTextEdit="1"/>
          </p:cNvSpPr>
          <p:nvPr/>
        </p:nvSpPr>
        <p:spPr bwMode="auto">
          <a:xfrm>
            <a:off x="2643188" y="4786313"/>
            <a:ext cx="4195762" cy="1841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6633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shley Inline CE"/>
              </a:rPr>
              <a:t>Producciones</a:t>
            </a:r>
          </a:p>
        </p:txBody>
      </p:sp>
      <p:pic>
        <p:nvPicPr>
          <p:cNvPr id="2054" name="Picture 6" descr="תמונה6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5429250"/>
            <a:ext cx="1219200" cy="103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WordArt 4"/>
          <p:cNvSpPr>
            <a:spLocks noChangeArrowheads="1" noChangeShapeType="1" noTextEdit="1"/>
          </p:cNvSpPr>
          <p:nvPr/>
        </p:nvSpPr>
        <p:spPr bwMode="auto">
          <a:xfrm>
            <a:off x="1214438" y="5429250"/>
            <a:ext cx="6338887" cy="8572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6633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shley Inline CE"/>
              </a:rPr>
              <a:t>De Venezuela para</a:t>
            </a:r>
          </a:p>
          <a:p>
            <a:pPr algn="ctr"/>
            <a:r>
              <a:rPr lang="es-ES" sz="40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6633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shley Inline CE"/>
              </a:rPr>
              <a:t>Costa Rica</a:t>
            </a:r>
          </a:p>
        </p:txBody>
      </p:sp>
    </p:spTree>
  </p:cSld>
  <p:clrMapOvr>
    <a:masterClrMapping/>
  </p:clrMapOvr>
  <p:transition spd="slow" advClick="0" advTm="1139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CR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CR" smtClean="0"/>
          </a:p>
        </p:txBody>
      </p:sp>
      <p:pic>
        <p:nvPicPr>
          <p:cNvPr id="3076" name="Picture 4" descr="costa-ric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928662" y="714356"/>
            <a:ext cx="7708329" cy="1569660"/>
          </a:xfrm>
          <a:prstGeom prst="rect">
            <a:avLst/>
          </a:prstGeom>
          <a:noFill/>
        </p:spPr>
        <p:txBody>
          <a:bodyPr wrap="none">
            <a:prstTxWarp prst="textChevron">
              <a:avLst/>
            </a:prstTxWarp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>
              <a:defRPr/>
            </a:pPr>
            <a:r>
              <a:rPr lang="es-ES" sz="96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</a:rPr>
              <a:t>COSTA RICA</a:t>
            </a:r>
          </a:p>
        </p:txBody>
      </p:sp>
      <p:sp>
        <p:nvSpPr>
          <p:cNvPr id="6" name="5 Rectángulo"/>
          <p:cNvSpPr/>
          <p:nvPr/>
        </p:nvSpPr>
        <p:spPr>
          <a:xfrm>
            <a:off x="428596" y="4500570"/>
            <a:ext cx="6502550" cy="1446550"/>
          </a:xfrm>
          <a:prstGeom prst="rect">
            <a:avLst/>
          </a:prstGeom>
          <a:noFill/>
        </p:spPr>
        <p:txBody>
          <a:bodyPr wrap="none">
            <a:prstTxWarp prst="textFadeRight">
              <a:avLst/>
            </a:prstTxWarp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>
              <a:defRPr/>
            </a:pPr>
            <a:r>
              <a:rPr lang="es-ES" sz="8800" b="1" dirty="0">
                <a:ln w="1905"/>
                <a:gradFill flip="none" rotWithShape="1"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rebuchet MS" pitchFamily="34" charset="0"/>
              </a:rPr>
              <a:t>“</a:t>
            </a:r>
            <a:r>
              <a:rPr lang="es-ES" sz="8800" b="1" dirty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rebuchet MS" pitchFamily="34" charset="0"/>
              </a:rPr>
              <a:t>P</a:t>
            </a:r>
            <a:r>
              <a:rPr lang="es-ES" sz="880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rebuchet MS" pitchFamily="34" charset="0"/>
              </a:rPr>
              <a:t>u</a:t>
            </a:r>
            <a:r>
              <a:rPr lang="es-ES" sz="88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rebuchet MS" pitchFamily="34" charset="0"/>
              </a:rPr>
              <a:t>r</a:t>
            </a:r>
            <a:r>
              <a:rPr lang="es-ES" sz="8800" b="1" dirty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rebuchet MS" pitchFamily="34" charset="0"/>
              </a:rPr>
              <a:t>a</a:t>
            </a:r>
            <a:r>
              <a:rPr lang="es-ES" sz="8800" b="1" dirty="0">
                <a:ln w="1905"/>
                <a:gradFill flip="none" rotWithShape="1"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rebuchet MS" pitchFamily="34" charset="0"/>
              </a:rPr>
              <a:t> </a:t>
            </a:r>
            <a:r>
              <a:rPr lang="es-ES" sz="88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rebuchet MS" pitchFamily="34" charset="0"/>
              </a:rPr>
              <a:t>V</a:t>
            </a:r>
            <a:r>
              <a:rPr lang="es-ES" sz="8800" b="1" dirty="0">
                <a:ln w="1905"/>
                <a:solidFill>
                  <a:srgbClr val="00B0F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rebuchet MS" pitchFamily="34" charset="0"/>
              </a:rPr>
              <a:t>i</a:t>
            </a:r>
            <a:r>
              <a:rPr lang="es-ES" sz="8800" b="1" dirty="0">
                <a:ln w="1905"/>
                <a:solidFill>
                  <a:schemeClr val="accent5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rebuchet MS" pitchFamily="34" charset="0"/>
              </a:rPr>
              <a:t>d</a:t>
            </a:r>
            <a:r>
              <a:rPr lang="es-ES" sz="8800" b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rebuchet MS" pitchFamily="34" charset="0"/>
              </a:rPr>
              <a:t>a</a:t>
            </a:r>
            <a:r>
              <a:rPr lang="es-ES" sz="8800" b="1" dirty="0">
                <a:ln w="1905"/>
                <a:gradFill flip="none" rotWithShape="1"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rebuchet MS" pitchFamily="34" charset="0"/>
              </a:rPr>
              <a:t>”</a:t>
            </a:r>
          </a:p>
        </p:txBody>
      </p:sp>
      <p:sp>
        <p:nvSpPr>
          <p:cNvPr id="7" name="6 Rectángulo"/>
          <p:cNvSpPr/>
          <p:nvPr/>
        </p:nvSpPr>
        <p:spPr>
          <a:xfrm>
            <a:off x="1785918" y="5857892"/>
            <a:ext cx="6858048" cy="461665"/>
          </a:xfrm>
          <a:prstGeom prst="rect">
            <a:avLst/>
          </a:prstGeom>
          <a:noFill/>
        </p:spPr>
        <p:txBody>
          <a:bodyPr>
            <a:spAutoFit/>
            <a:scene3d>
              <a:camera prst="perspectiveLeft"/>
              <a:lightRig rig="threePt" dir="t"/>
            </a:scene3d>
          </a:bodyPr>
          <a:lstStyle/>
          <a:p>
            <a:pPr algn="ctr">
              <a:defRPr/>
            </a:pPr>
            <a:r>
              <a:rPr lang="es-ES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rebuchet MS" pitchFamily="34" charset="0"/>
              </a:rPr>
              <a:t>“Amor de temporada” Canta: Héctor c R.</a:t>
            </a:r>
            <a:endParaRPr lang="es-CR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rebuchet MS" pitchFamily="34" charset="0"/>
            </a:endParaRPr>
          </a:p>
        </p:txBody>
      </p:sp>
      <p:pic>
        <p:nvPicPr>
          <p:cNvPr id="3080" name="Picture 4" descr="CR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357188"/>
            <a:ext cx="7620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9 Rectángulo"/>
          <p:cNvSpPr/>
          <p:nvPr/>
        </p:nvSpPr>
        <p:spPr>
          <a:xfrm>
            <a:off x="3143240" y="2643182"/>
            <a:ext cx="5715040" cy="1071570"/>
          </a:xfrm>
          <a:prstGeom prst="rect">
            <a:avLst/>
          </a:prstGeom>
          <a:noFill/>
        </p:spPr>
        <p:txBody>
          <a:bodyPr wrap="none">
            <a:prstTxWarp prst="textChevron">
              <a:avLst/>
            </a:prstTxWarp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>
              <a:defRPr/>
            </a:pPr>
            <a:r>
              <a:rPr lang="es-ES" sz="96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rebuchet MS" pitchFamily="34" charset="0"/>
              </a:rPr>
              <a:t>Y sus bellezas</a:t>
            </a:r>
          </a:p>
        </p:txBody>
      </p:sp>
      <p:sp>
        <p:nvSpPr>
          <p:cNvPr id="11" name="10 Rectángulo"/>
          <p:cNvSpPr/>
          <p:nvPr/>
        </p:nvSpPr>
        <p:spPr>
          <a:xfrm>
            <a:off x="4357686" y="3786190"/>
            <a:ext cx="3714776" cy="642942"/>
          </a:xfrm>
          <a:prstGeom prst="rect">
            <a:avLst/>
          </a:prstGeom>
          <a:noFill/>
        </p:spPr>
        <p:txBody>
          <a:bodyPr wrap="none">
            <a:prstTxWarp prst="textChevron">
              <a:avLst/>
            </a:prstTxWarp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>
              <a:defRPr/>
            </a:pPr>
            <a:r>
              <a:rPr lang="es-ES" sz="96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rebuchet MS" pitchFamily="34" charset="0"/>
              </a:rPr>
              <a:t>Parte I</a:t>
            </a:r>
          </a:p>
        </p:txBody>
      </p:sp>
      <p:sp>
        <p:nvSpPr>
          <p:cNvPr id="12" name="11 Rectángulo"/>
          <p:cNvSpPr/>
          <p:nvPr/>
        </p:nvSpPr>
        <p:spPr>
          <a:xfrm>
            <a:off x="3714744" y="6286520"/>
            <a:ext cx="4857784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ES" sz="1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rebuchet MS" pitchFamily="34" charset="0"/>
              </a:rPr>
              <a:t>Déjala correr, continua automáticamente</a:t>
            </a:r>
            <a:endParaRPr lang="es-CR" sz="16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spd="slow" advClick="0" advTm="16470">
    <p:zoom/>
    <p:sndAc>
      <p:stSnd>
        <p:snd r:embed="rId2" name="CRamor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7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8" presetID="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costa06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8072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359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3 Imagen" descr="Arenal_Volcano_Nemzeti_Park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3" y="500063"/>
            <a:ext cx="8072437" cy="5929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0" descr="Barr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500063" y="352425"/>
            <a:ext cx="8072437" cy="147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30" descr="Barr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28625" y="6357938"/>
            <a:ext cx="8072438" cy="15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Picture 28" descr="Barr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V="1">
            <a:off x="-2637631" y="3352007"/>
            <a:ext cx="6143625" cy="15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Picture 28" descr="Barr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V="1">
            <a:off x="5506244" y="3352007"/>
            <a:ext cx="6143625" cy="15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0" descr="frosch_gelb-blau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6688" y="5143500"/>
            <a:ext cx="719137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5" descr="7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1500188"/>
            <a:ext cx="4214812" cy="73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 descr="frosch_hals2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571625" y="4071938"/>
            <a:ext cx="561975" cy="28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9876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3 Imagen" descr="Arenal_vulkán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3" y="428625"/>
            <a:ext cx="8072437" cy="5929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0" descr="Barr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500063" y="285750"/>
            <a:ext cx="8072437" cy="14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30" descr="Barr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500063" y="6357938"/>
            <a:ext cx="8072437" cy="15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Picture 28" descr="Barr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V="1">
            <a:off x="-2606675" y="3316288"/>
            <a:ext cx="6215063" cy="15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0" name="Picture 28" descr="Barr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V="1">
            <a:off x="5471319" y="3315494"/>
            <a:ext cx="6215063" cy="15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1" name="Picture 8" descr="A_pássaros VERA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0500" y="1785938"/>
            <a:ext cx="4476750" cy="88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2" name="Picture 8" descr="A_pássaros VERA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" y="1714500"/>
            <a:ext cx="4476750" cy="88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5" descr="19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9750" y="3286125"/>
            <a:ext cx="1512888" cy="1150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9 CuadroTexto"/>
          <p:cNvSpPr txBox="1">
            <a:spLocks noChangeArrowheads="1"/>
          </p:cNvSpPr>
          <p:nvPr/>
        </p:nvSpPr>
        <p:spPr bwMode="auto">
          <a:xfrm>
            <a:off x="2000250" y="5857875"/>
            <a:ext cx="528637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s-CR" sz="1600" b="1">
                <a:solidFill>
                  <a:srgbClr val="FFC000"/>
                </a:solidFill>
                <a:latin typeface="Trebuchet MS" pitchFamily="34" charset="0"/>
              </a:rPr>
              <a:t>Volcán arenales en aparente tranquilidad</a:t>
            </a:r>
          </a:p>
        </p:txBody>
      </p:sp>
    </p:spTree>
    <p:custDataLst>
      <p:tags r:id="rId1"/>
    </p:custDataLst>
  </p:cSld>
  <p:clrMapOvr>
    <a:masterClrMapping/>
  </p:clrMapOvr>
  <p:transition spd="slow" advTm="13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2.25434E-6 L -1.29114 0.00948 " pathEditMode="relative" rAng="0" ptsTypes="AA">
                                      <p:cBhvr>
                                        <p:cTn id="6" dur="1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4566" y="462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1 Imagen" descr="costa-rica-00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3" y="428625"/>
            <a:ext cx="8086725" cy="600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30" descr="Barr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28625" y="280988"/>
            <a:ext cx="8215313" cy="219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Picture 30" descr="Barr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57188" y="6429375"/>
            <a:ext cx="8286750" cy="15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Picture 28" descr="Barr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V="1">
            <a:off x="-2707481" y="3350419"/>
            <a:ext cx="6286500" cy="157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4" name="Picture 28" descr="Barr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V="1">
            <a:off x="5495132" y="3350418"/>
            <a:ext cx="6286500" cy="157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5" name="Picture 10" descr="butterfly03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9438" y="1143000"/>
            <a:ext cx="1552575" cy="141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0" descr="frosch_gelb-blau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1938" y="4916488"/>
            <a:ext cx="647700" cy="534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9" descr="62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1750" y="3214688"/>
            <a:ext cx="3048000" cy="86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5" descr="7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" y="1857375"/>
            <a:ext cx="4964113" cy="73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9" name="Picture 6" descr="faisan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813" y="2571750"/>
            <a:ext cx="12192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80" name="Picture 9" descr="frosch_hals2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213350" y="5072063"/>
            <a:ext cx="561975" cy="28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81" name="Picture 5" descr="vogel_31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688" y="3929063"/>
            <a:ext cx="952500" cy="1047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9689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6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1 Imagen" descr="costa-rica-005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428625"/>
            <a:ext cx="7929563" cy="5929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30" descr="Barr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28625" y="282575"/>
            <a:ext cx="8215313" cy="146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6" name="Picture 30" descr="Barr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500063" y="6357938"/>
            <a:ext cx="8143875" cy="15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7" name="Picture 28" descr="Barr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V="1">
            <a:off x="-2566194" y="3352007"/>
            <a:ext cx="6143625" cy="15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8" name="Picture 28" descr="Barr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V="1">
            <a:off x="5541169" y="3317082"/>
            <a:ext cx="6072187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9" name="Picture 8" descr="A_pássaros VERA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2071688"/>
            <a:ext cx="4476750" cy="88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0" name="Picture 6" descr="parrots01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1188" y="1000125"/>
            <a:ext cx="996950" cy="50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2 Imagen" descr="costa-rica-00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500063"/>
            <a:ext cx="8001000" cy="5929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Picture 30" descr="Barr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500063" y="357188"/>
            <a:ext cx="8072437" cy="14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0" name="Picture 30" descr="Barr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571500" y="6429375"/>
            <a:ext cx="8072438" cy="15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1" name="Picture 28" descr="Barr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V="1">
            <a:off x="-2601118" y="3386931"/>
            <a:ext cx="6215062" cy="15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2" name="Picture 28" descr="Barr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V="1">
            <a:off x="5542757" y="3386931"/>
            <a:ext cx="6215062" cy="15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3" name="Picture 8" descr="A_pássaros VER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1071563"/>
            <a:ext cx="4476750" cy="88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1 Imagen" descr="costa-rica-00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3" y="357188"/>
            <a:ext cx="8001000" cy="600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Picture 30" descr="Barr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57188" y="285750"/>
            <a:ext cx="8215312" cy="14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Picture 30" descr="Barr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28625" y="6357938"/>
            <a:ext cx="8072438" cy="15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28" descr="Barr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V="1">
            <a:off x="-2672556" y="3315494"/>
            <a:ext cx="6215063" cy="15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6" name="Picture 28" descr="Barr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V="1">
            <a:off x="5460206" y="3315494"/>
            <a:ext cx="6215063" cy="15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0" descr="dierenanimaties-00612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8250" y="0"/>
            <a:ext cx="1390650" cy="117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0" descr="dierenanimaties-00612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8675" y="1214438"/>
            <a:ext cx="1390650" cy="117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3.46821E-6 L -1.06701 0.23722 " pathEditMode="relative" rAng="0" ptsTypes="AA">
                                      <p:cBhvr>
                                        <p:cTn id="14" dur="2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3351" y="11861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2.08092E-6 L -1.14323 0.26728 " pathEditMode="relative" rAng="0" ptsTypes="AA">
                                      <p:cBhvr>
                                        <p:cTn id="16" dur="2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7170" y="133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3 Imagen" descr="costa-rica-00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3" y="428625"/>
            <a:ext cx="8072437" cy="600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Picture 30" descr="Barr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500063" y="285750"/>
            <a:ext cx="8072437" cy="14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8" name="Picture 30" descr="Barr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500063" y="6429375"/>
            <a:ext cx="8072437" cy="15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9" name="Picture 28" descr="Barr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V="1">
            <a:off x="-2707481" y="3350419"/>
            <a:ext cx="6286500" cy="157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0" name="Picture 28" descr="Barr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V="1">
            <a:off x="5495132" y="3350418"/>
            <a:ext cx="6286500" cy="157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1" name="Picture 8" descr="A_pássaros VER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2063" y="642938"/>
            <a:ext cx="3286125" cy="100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1 Imagen" descr="costa-rica-007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428625"/>
            <a:ext cx="7929563" cy="5929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Picture 30" descr="Barr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500063" y="285750"/>
            <a:ext cx="8072437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Picture 30" descr="Barr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500063" y="6357938"/>
            <a:ext cx="8072437" cy="15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3" name="Picture 28" descr="Barr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V="1">
            <a:off x="-2568575" y="3352801"/>
            <a:ext cx="614362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4" name="Picture 28" descr="Barr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V="1">
            <a:off x="5471319" y="3315494"/>
            <a:ext cx="6215063" cy="15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6" descr="parrots01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1188" y="1000125"/>
            <a:ext cx="996950" cy="50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4.68208E-6 L -1.18421 0.03421 " pathEditMode="relative" rAng="0" ptsTypes="AA">
                                      <p:cBhvr>
                                        <p:cTn id="11" dur="1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9219" y="17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1 Imagen" descr="costa-rica-00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500063"/>
            <a:ext cx="7929562" cy="585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Picture 30" descr="Barr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571500" y="357188"/>
            <a:ext cx="8072438" cy="14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6" name="Picture 30" descr="Barr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500063" y="6357938"/>
            <a:ext cx="8072437" cy="15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Picture 28" descr="Barr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V="1">
            <a:off x="-2494756" y="3352007"/>
            <a:ext cx="6143625" cy="15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8" name="Picture 28" descr="Barr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V="1">
            <a:off x="5568156" y="3352007"/>
            <a:ext cx="6143625" cy="15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9" name="Picture 8" descr="A_pássaros VER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9063" y="928688"/>
            <a:ext cx="4476750" cy="88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0" name="Picture 8" descr="A_pássaros VER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25" y="928688"/>
            <a:ext cx="4476750" cy="88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1 Imagen" descr="costa-rica-01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428625"/>
            <a:ext cx="8001000" cy="5929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9" name="Picture 30" descr="Barr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500063" y="285750"/>
            <a:ext cx="8072437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0" name="Picture 30" descr="Barr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571500" y="6357938"/>
            <a:ext cx="8072438" cy="15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1" name="Picture 28" descr="Barr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V="1">
            <a:off x="-2601119" y="3315494"/>
            <a:ext cx="6215063" cy="15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2" name="Picture 28" descr="Barr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V="1">
            <a:off x="5531644" y="3315494"/>
            <a:ext cx="6215063" cy="15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3" name="Picture 8" descr="A_pássaros VER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7625" y="1071563"/>
            <a:ext cx="4476750" cy="88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4 Imagen" descr="costa-rica-017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428625"/>
            <a:ext cx="8001000" cy="5929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3" name="Picture 30" descr="Barra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500063" y="285750"/>
            <a:ext cx="8072437" cy="14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4" name="Picture 30" descr="Barra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500063" y="6357938"/>
            <a:ext cx="8072437" cy="15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5" name="Picture 28" descr="Barra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V="1">
            <a:off x="-2601119" y="3315494"/>
            <a:ext cx="6215063" cy="15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6" name="Picture 28" descr="Barra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V="1">
            <a:off x="5531644" y="3315494"/>
            <a:ext cx="6215063" cy="15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0" descr="dierenanimaties-00612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86813" y="1071563"/>
            <a:ext cx="1390650" cy="117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0" descr="dierenanimaties-00612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3938" y="0"/>
            <a:ext cx="1390650" cy="117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0" descr="dierenanimaties-00612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29688" y="2143125"/>
            <a:ext cx="1390650" cy="117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21703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2.71676E-6 L -1.1434 0.19514 " pathEditMode="relative" rAng="0" ptsTypes="AA">
                                      <p:cBhvr>
                                        <p:cTn id="10" dur="2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7170" y="9757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2.08092E-6 L -1.13559 0.22543 " pathEditMode="relative" rAng="0" ptsTypes="AA">
                                      <p:cBhvr>
                                        <p:cTn id="12" dur="2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6788" y="1126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3526E-6 L -1.16684 0.23838 " pathEditMode="relative" rAng="0" ptsTypes="AA">
                                      <p:cBhvr>
                                        <p:cTn id="14" dur="2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8351" y="119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1 Imagen" descr="costa-rica-02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3" y="428625"/>
            <a:ext cx="8072437" cy="600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7" name="Picture 30" descr="Barr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500063" y="285750"/>
            <a:ext cx="8072437" cy="22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8" name="Picture 30" descr="Barr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28625" y="6429375"/>
            <a:ext cx="8215313" cy="15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9" name="Picture 28" descr="Barr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V="1">
            <a:off x="-2707481" y="3350419"/>
            <a:ext cx="6286500" cy="157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0" name="Picture 28" descr="Barr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V="1">
            <a:off x="5495132" y="3350418"/>
            <a:ext cx="6286500" cy="157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1" name="Picture 5" descr="2colorPARROTSGLITR22-vi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5250" y="1357313"/>
            <a:ext cx="814388" cy="200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2" name="Picture 6" descr="redflo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643313"/>
            <a:ext cx="123825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3" name="Picture 10" descr="http://espana.webcindario.com/masgif/colibri7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4563" y="3786188"/>
            <a:ext cx="485775" cy="42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4" name="Picture 12" descr="http://espana.webcindario.com/masgif/colibri7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688" y="3571875"/>
            <a:ext cx="485775" cy="42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3 Imagen" descr="costa-rica-01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428625"/>
            <a:ext cx="8215313" cy="6072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1" name="Picture 30" descr="Barr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500063" y="285750"/>
            <a:ext cx="8072437" cy="14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2" name="Picture 30" descr="Barr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571500" y="6357938"/>
            <a:ext cx="8072438" cy="15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3" name="Picture 28" descr="Barr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V="1">
            <a:off x="-2601119" y="3315494"/>
            <a:ext cx="6215063" cy="15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4" name="Picture 28" descr="Barr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V="1">
            <a:off x="5531644" y="3315494"/>
            <a:ext cx="6215063" cy="15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5" name="Picture 8" descr="A_pássaros VER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2500313"/>
            <a:ext cx="4476750" cy="88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6" name="Picture 10" descr="butterfly03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4357688"/>
            <a:ext cx="1552575" cy="141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5" descr="19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9750" y="3643313"/>
            <a:ext cx="1512888" cy="1150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8" name="Picture 5" descr="35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3714750"/>
            <a:ext cx="5010150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9" name="Picture 5" descr="vogel_31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5875" y="2357438"/>
            <a:ext cx="952500" cy="1047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0" name="Picture 16" descr="but2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8938" y="5357813"/>
            <a:ext cx="642937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21" name="13 CuadroTexto"/>
          <p:cNvSpPr txBox="1">
            <a:spLocks noChangeArrowheads="1"/>
          </p:cNvSpPr>
          <p:nvPr/>
        </p:nvSpPr>
        <p:spPr bwMode="auto">
          <a:xfrm>
            <a:off x="3571875" y="5857875"/>
            <a:ext cx="49291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CR" b="1">
                <a:solidFill>
                  <a:srgbClr val="FFFF00"/>
                </a:solidFill>
                <a:latin typeface="Trebuchet MS" pitchFamily="34" charset="0"/>
              </a:rPr>
              <a:t>Déjala correr automáticamente continua</a:t>
            </a:r>
          </a:p>
        </p:txBody>
      </p:sp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2.02312E-6 L -1.29115 0.00948 " pathEditMode="relative" rAng="0" ptsTypes="AA">
                                      <p:cBhvr>
                                        <p:cTn id="10" dur="1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4566" y="4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2 Imagen" descr="Kolibri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3" y="500063"/>
            <a:ext cx="8143875" cy="585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5" name="Picture 30" descr="Barra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500063" y="357188"/>
            <a:ext cx="8072437" cy="14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6" name="Picture 30" descr="Barra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500063" y="6357938"/>
            <a:ext cx="8072437" cy="15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7" name="Picture 28" descr="Barra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V="1">
            <a:off x="-2460625" y="3317876"/>
            <a:ext cx="6072187" cy="150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8" name="Picture 28" descr="Barra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V="1">
            <a:off x="5568156" y="3352007"/>
            <a:ext cx="6143625" cy="15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 descr="artred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214438"/>
            <a:ext cx="1428750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6" descr="artblue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286000" y="3071813"/>
            <a:ext cx="1524000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1" descr="vl47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0" y="4714875"/>
            <a:ext cx="1552575" cy="149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6" descr="but2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7813" y="571500"/>
            <a:ext cx="57150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3" name="Picture 17" descr="Afbeelding3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25" y="5572125"/>
            <a:ext cx="438150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9360">
    <p:zoom/>
    <p:sndAc>
      <p:stSnd>
        <p:snd r:embed="rId3" name="CRamor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5174 -0.17341 L -0.09966 -0.17341 L -0.06268 -0.22266 L -0.02674 -0.17341 L 0.02534 -0.17341 L 0.02534 -0.10405 L 0.06128 -0.0548 L 0.02534 -0.00694 L 0.02534 0.06242 L -0.02674 0.06242 L -0.06268 0.11029 L -0.09966 0.06242 L -0.15174 0.06242 L -0.15174 -0.00694 L -0.18872 -0.0548 L -0.15174 -0.10405 L -0.15174 -0.17341 Z " pathEditMode="relative" rAng="0" ptsTypes="FFFFFFFFFFFFFFFFF">
                                      <p:cBhvr>
                                        <p:cTn id="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02" y="117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0" presetID="48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195 -0.03422 C -0.02396 -0.02358 -0.01493 -0.01295 -0.01094 0.00046 C -0.00695 0.01503 -0.00486 0.03237 -0.00295 0.04971 C -0.00087 0.06705 -0.00295 0.08162 -0.00486 0.09757 C -0.00695 0.11237 -0.0099 0.12832 -0.01702 0.1415 C -0.02292 0.15491 -0.03299 0.16555 -0.04393 0.17364 C -0.054 0.1815 -0.06597 0.18682 -0.07795 0.18959 C -0.08993 0.19214 -0.10191 0.19214 -0.11302 0.18959 C -0.125 0.18682 -0.13594 0.18011 -0.14497 0.16948 C -0.154 0.16023 -0.16198 0.14821 -0.16597 0.13364 C -0.17101 0.12023 -0.17292 0.10173 -0.17292 0.08694 C -0.17396 0.07237 -0.17292 0.05503 -0.16788 0.04046 C -0.16302 0.02705 -0.154 0.01642 -0.14202 0.0111 C -0.12986 0.00717 -0.11788 0.01248 -0.1099 0.02173 C -0.10295 0.03098 -0.09792 0.04578 -0.09688 0.06289 C -0.09688 0.08023 -0.09792 0.09618 -0.10295 0.10959 C -0.10799 0.12301 -0.10695 0.12555 -0.12691 0.14289 C -0.14497 0.16162 -0.16302 0.1563 -0.17396 0.15746 C -0.1849 0.15746 -0.19393 0.15214 -0.20486 0.14682 C -0.21702 0.14035 -0.22691 0.12832 -0.23403 0.11769 C -0.24097 0.10705 -0.24393 0.09364 -0.24792 0.07237 C -0.25087 0.0511 -0.25087 0.04046 -0.25087 0.02428 C -0.25087 0.00832 -0.25087 -0.00763 -0.25087 -0.02358 " pathEditMode="relative" rAng="0" ptsTypes="fffffffffffffffffffffff">
                                      <p:cBhvr>
                                        <p:cTn id="2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392" y="113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1 Imagen" descr="Kókuszpálmák_a_tengerparto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3" y="428625"/>
            <a:ext cx="8143875" cy="6072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59" name="Picture 30" descr="Barr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500063" y="285750"/>
            <a:ext cx="8072437" cy="14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0" name="Picture 30" descr="Barr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28625" y="6429375"/>
            <a:ext cx="8215313" cy="15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1" name="Picture 28" descr="Barr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V="1">
            <a:off x="-2707481" y="3350419"/>
            <a:ext cx="6286500" cy="157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2" name="Picture 28" descr="Barr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V="1">
            <a:off x="5423694" y="3350419"/>
            <a:ext cx="6286500" cy="157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3" name="Picture 8" descr="A_pássaros VER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2188" y="642938"/>
            <a:ext cx="2428875" cy="88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4" name="Picture 8" descr="A_pássaros VER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9188" y="4286250"/>
            <a:ext cx="3476625" cy="88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531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1 Imagen" descr="Kilátás_a_Cano-szigetrõl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428625"/>
            <a:ext cx="8286750" cy="6072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3" name="Picture 30" descr="Barr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500063" y="285750"/>
            <a:ext cx="8072437" cy="14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4" name="Picture 30" descr="Barr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28625" y="6357938"/>
            <a:ext cx="8143875" cy="15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5" name="Picture 28" descr="Barr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V="1">
            <a:off x="-2672556" y="3315494"/>
            <a:ext cx="6215063" cy="15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6" name="Picture 28" descr="Barr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V="1">
            <a:off x="5531644" y="3315494"/>
            <a:ext cx="6215063" cy="15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7" name="Picture 8" descr="A_pássaros VERA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3250" y="2643188"/>
            <a:ext cx="4476750" cy="88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8" name="Picture 8" descr="A_pássaros VERA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3" y="1500188"/>
            <a:ext cx="4476750" cy="88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6" descr="but2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6625" y="5429250"/>
            <a:ext cx="57150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0" name="Picture 12" descr="Afbeelding2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688" y="3857625"/>
            <a:ext cx="2728912" cy="928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1" name="Picture 12" descr="Afbeelding2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813" y="2857500"/>
            <a:ext cx="2657475" cy="928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2" name="Picture 12" descr="Afbeelding2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1813" y="3071813"/>
            <a:ext cx="2728912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13031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27778E-6 -4.50867E-6 C 0.00921 -0.00069 0.01876 0.00024 0.02779 -0.00231 C 0.03126 -0.00323 0.03855 -0.01872 0.04098 -0.02196 C 0.04376 -0.03352 0.04063 -0.02404 0.04741 -0.03491 C 0.05105 -0.04092 0.05244 -0.04809 0.05574 -0.05456 C 0.0547 -0.1082 0.07466 -0.14427 0.04428 -0.15722 C 0.03352 -0.1667 0.02084 -0.17225 0.00817 -0.17479 C -0.01874 -0.17341 -0.0401 -0.17248 -0.06563 -0.16809 C -0.0736 -0.1667 -0.07551 -0.16508 -0.08367 -0.16161 C -0.08523 -0.16092 -0.08853 -0.15953 -0.08853 -0.15953 C -0.09669 -0.15213 -0.10502 -0.14497 -0.11319 -0.13757 C -0.1151 -0.13595 -0.11632 -0.13294 -0.11806 -0.13109 C -0.11962 -0.12948 -0.12135 -0.12809 -0.12309 -0.1267 C -0.12865 -0.11537 -0.12986 -0.10219 -0.13281 -0.08948 C -0.13229 -0.08069 -0.13316 -0.07167 -0.13125 -0.06335 C -0.13073 -0.06104 -0.12795 -0.0615 -0.12622 -0.06127 C -0.11146 -0.05988 -0.09688 -0.05965 -0.08211 -0.05896 C -0.07082 -0.05433 -0.06684 -0.04786 -0.05746 -0.0393 C -0.05313 -0.02312 -0.04983 -0.01133 -0.05572 0.00879 C -0.05694 0.01318 -0.06563 0.01295 -0.06563 0.01295 C -0.08141 0.01226 -0.09739 0.01203 -0.11319 0.01087 C -0.12257 0.01018 -0.13333 -0.00462 -0.14271 -0.00878 C -0.14826 -0.01364 -0.1526 -0.01526 -0.15903 -0.01757 C -0.17865 -0.01479 -0.18646 -0.01826 -0.2 -0.0067 C -0.20208 0.0037 -0.19965 0.0007 -0.20503 0.0044 L -0.14757 0.04139 " pathEditMode="relative" ptsTypes="ffffffffffffffffffffffffAA">
                                      <p:cBhvr>
                                        <p:cTn id="1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1 Imagen" descr="La_Fortuna_városka_közelében-az_Arenal-tûzhányó_lábánál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3" y="428625"/>
            <a:ext cx="8143875" cy="6072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7" name="Picture 30" descr="Barr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500063" y="285750"/>
            <a:ext cx="8072437" cy="14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8" name="Picture 30" descr="Barr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571500" y="6357938"/>
            <a:ext cx="8072438" cy="15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9" name="Picture 28" descr="Barr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V="1">
            <a:off x="-2601119" y="3315494"/>
            <a:ext cx="6215063" cy="15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0" name="Picture 28" descr="Barr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V="1">
            <a:off x="5531644" y="3315494"/>
            <a:ext cx="6215063" cy="15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9" descr="62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3929063"/>
            <a:ext cx="3048000" cy="86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2" name="Picture 5" descr="35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" y="5429250"/>
            <a:ext cx="5010150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6" descr="artblue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071563" y="714375"/>
            <a:ext cx="1524000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4" name="Picture 9" descr="frosch_hals2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7325" y="5214938"/>
            <a:ext cx="530225" cy="242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5" name="Picture 5" descr="vogel_31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813" y="1785938"/>
            <a:ext cx="952500" cy="1047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6" name="Picture 16" descr="but2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7875" y="2357438"/>
            <a:ext cx="57150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7" name="Picture 14" descr="2696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5250" y="4500563"/>
            <a:ext cx="714375" cy="42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8" name="Picture 14" descr="2696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5188" y="4286250"/>
            <a:ext cx="714375" cy="42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9" name="Picture 14" descr="2696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4714875"/>
            <a:ext cx="714375" cy="42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636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4" descr="costa00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3" y="357188"/>
            <a:ext cx="8215312" cy="6072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1" name="Picture 30" descr="Barr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500063" y="285750"/>
            <a:ext cx="8072437" cy="14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2" name="Picture 30" descr="Barr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57188" y="6357938"/>
            <a:ext cx="8358187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3" name="Picture 28" descr="Barr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V="1">
            <a:off x="5577681" y="3280569"/>
            <a:ext cx="6143625" cy="15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4" name="Picture 28" descr="Barr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V="1">
            <a:off x="-2637631" y="3280569"/>
            <a:ext cx="6143625" cy="15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0" descr="frosch_gelb-blau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0" y="5786438"/>
            <a:ext cx="7191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6" name="Picture 9" descr="62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313" y="5013325"/>
            <a:ext cx="3048000" cy="86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7" name="Picture 5" descr="35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1341438"/>
            <a:ext cx="5010150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8" name="Picture 9" descr="frosch_hals2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858125" y="4929188"/>
            <a:ext cx="614363" cy="31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6" descr="but2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" y="2571750"/>
            <a:ext cx="57150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32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778E-17 -2.42775E-6 L 0.0651 -2.42775E-6 C 0.09566 -2.42775E-6 0.13021 -0.01156 0.16076 -0.01318 C 0.18351 -0.01318 0.22604 -0.00254 0.24531 -0.00254 C 0.27188 -0.00254 0.29844 -0.00578 0.34844 -0.00578 L 0.38299 -0.13179 L 0.42153 0.02035 L 0.46736 -2.42775E-6 L 0.50538 -0.00578 L 0.59774 -0.00092 C 0.63958 -0.00347 0.67431 -0.01387 0.71615 -0.01803 C 0.73142 -0.01873 0.76597 -0.01965 0.78924 -0.01803 C 0.81198 -0.01641 0.83125 -0.00508 0.83854 -0.00416 C 0.85052 -0.00092 0.87708 -0.00416 0.89236 -0.00254 L 0.91563 -2.42775E-6 L 0.95764 -2.42775E-6 " pathEditMode="relative" rAng="0" ptsTypes="FfffFFFFFffffFFF">
                                      <p:cBhvr>
                                        <p:cTn id="1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882" y="-55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4" descr="costa08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428625"/>
            <a:ext cx="8215313" cy="6072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5" name="Picture 30" descr="Barr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500063" y="285750"/>
            <a:ext cx="8072437" cy="14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6" name="Picture 30" descr="Barr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500063" y="6357938"/>
            <a:ext cx="8072437" cy="15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7" name="Picture 28" descr="Barr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V="1">
            <a:off x="-2672556" y="3315494"/>
            <a:ext cx="6215063" cy="15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8" name="Picture 28" descr="Barr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V="1">
            <a:off x="5531644" y="3315494"/>
            <a:ext cx="6215063" cy="15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9" name="Picture 8" descr="A_pássaros VER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4563" y="1428750"/>
            <a:ext cx="4476750" cy="88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0" name="Picture 12" descr="Afbeelding2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6125" y="1214438"/>
            <a:ext cx="2943225" cy="148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85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CR" smtClean="0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CR" smtClean="0"/>
          </a:p>
        </p:txBody>
      </p:sp>
      <p:pic>
        <p:nvPicPr>
          <p:cNvPr id="35844" name="Picture 4" descr="costa012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3825"/>
            <a:ext cx="28575000" cy="698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1" name="Picture 30" descr="Barr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0" y="0"/>
            <a:ext cx="10429875" cy="112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2" name="Picture 30" descr="Barr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0" y="6745288"/>
            <a:ext cx="10358438" cy="112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6 CuadroTexto"/>
          <p:cNvSpPr txBox="1">
            <a:spLocks noChangeArrowheads="1"/>
          </p:cNvSpPr>
          <p:nvPr/>
        </p:nvSpPr>
        <p:spPr bwMode="auto">
          <a:xfrm>
            <a:off x="3786188" y="6215063"/>
            <a:ext cx="3071812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s-CR" sz="1600" b="1">
                <a:solidFill>
                  <a:schemeClr val="bg1"/>
                </a:solidFill>
                <a:latin typeface="Trebuchet MS" pitchFamily="34" charset="0"/>
              </a:rPr>
              <a:t>Panorámica Volcán Poás</a:t>
            </a:r>
          </a:p>
        </p:txBody>
      </p:sp>
    </p:spTree>
  </p:cSld>
  <p:clrMapOvr>
    <a:masterClrMapping/>
  </p:clrMapOvr>
  <p:transition spd="slow" advTm="28578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2" name="Picture 4" descr="costa013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287000" y="-133350"/>
            <a:ext cx="19431000" cy="699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3" name="Picture 30" descr="Barr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-1100138" y="0"/>
            <a:ext cx="10244138" cy="14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4" name="Picture 30" descr="Barr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-857250" y="6661150"/>
            <a:ext cx="10001250" cy="19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2286000" y="6143625"/>
            <a:ext cx="5214938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s-CR" sz="1600" b="1">
                <a:solidFill>
                  <a:schemeClr val="bg1"/>
                </a:solidFill>
                <a:latin typeface="Trebuchet MS" pitchFamily="34" charset="0"/>
              </a:rPr>
              <a:t>Volcán Poás en toda su extensión y esplendor</a:t>
            </a:r>
          </a:p>
        </p:txBody>
      </p:sp>
    </p:spTree>
  </p:cSld>
  <p:clrMapOvr>
    <a:masterClrMapping/>
  </p:clrMapOvr>
  <p:transition spd="slow" advTm="275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00" fill="hold"/>
                                        <p:tgtEl>
                                          <p:spTgt spid="430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00" fill="hold"/>
                                        <p:tgtEl>
                                          <p:spTgt spid="430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5" name="Picture 7" descr="costa010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3" y="500063"/>
            <a:ext cx="8143875" cy="5929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7" name="Picture 30" descr="Barr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571500" y="285750"/>
            <a:ext cx="8072438" cy="22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8" name="Picture 30" descr="Barr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28625" y="6286500"/>
            <a:ext cx="8286750" cy="22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9" name="Picture 28" descr="Barr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V="1">
            <a:off x="-2566194" y="3280569"/>
            <a:ext cx="6143625" cy="15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0" name="Picture 28" descr="Barr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V="1">
            <a:off x="5577681" y="3280569"/>
            <a:ext cx="6143625" cy="15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6 CuadroTexto"/>
          <p:cNvSpPr txBox="1">
            <a:spLocks noChangeArrowheads="1"/>
          </p:cNvSpPr>
          <p:nvPr/>
        </p:nvSpPr>
        <p:spPr bwMode="auto">
          <a:xfrm>
            <a:off x="3929063" y="5857875"/>
            <a:ext cx="171450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s-CR" sz="1600" b="1">
                <a:solidFill>
                  <a:schemeClr val="bg1"/>
                </a:solidFill>
                <a:latin typeface="Trebuchet MS" pitchFamily="34" charset="0"/>
              </a:rPr>
              <a:t>Volcán Irazú</a:t>
            </a:r>
          </a:p>
        </p:txBody>
      </p:sp>
    </p:spTree>
  </p:cSld>
  <p:clrMapOvr>
    <a:masterClrMapping/>
  </p:clrMapOvr>
  <p:transition spd="slow" advTm="793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78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6" descr="costa08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357188"/>
            <a:ext cx="8001000" cy="6072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1" name="Picture 30" descr="Barr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28625" y="280988"/>
            <a:ext cx="8215313" cy="23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2" name="Picture 30" descr="Barr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28625" y="6269038"/>
            <a:ext cx="8286750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3" name="Picture 28" descr="Barr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V="1">
            <a:off x="-2566194" y="3280569"/>
            <a:ext cx="6143625" cy="15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4" name="Picture 28" descr="Barr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V="1">
            <a:off x="5568156" y="3280569"/>
            <a:ext cx="6143625" cy="15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6 CuadroTexto"/>
          <p:cNvSpPr txBox="1">
            <a:spLocks noChangeArrowheads="1"/>
          </p:cNvSpPr>
          <p:nvPr/>
        </p:nvSpPr>
        <p:spPr bwMode="auto">
          <a:xfrm>
            <a:off x="3571875" y="5857875"/>
            <a:ext cx="271462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s-CR" sz="1600" b="1">
                <a:solidFill>
                  <a:schemeClr val="bg1"/>
                </a:solidFill>
                <a:latin typeface="Trebuchet MS" pitchFamily="34" charset="0"/>
              </a:rPr>
              <a:t>Volcán Poás cráter actual</a:t>
            </a:r>
          </a:p>
        </p:txBody>
      </p:sp>
    </p:spTree>
  </p:cSld>
  <p:clrMapOvr>
    <a:masterClrMapping/>
  </p:clrMapOvr>
  <p:transition spd="slow" advTm="781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30" descr="Barr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28625" y="280988"/>
            <a:ext cx="8215313" cy="23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5" name="Picture 30" descr="Barr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28625" y="6269038"/>
            <a:ext cx="8286750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6" name="Picture 28" descr="Barr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V="1">
            <a:off x="-2566194" y="3280569"/>
            <a:ext cx="6143625" cy="15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7" name="Picture 28" descr="Barr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V="1">
            <a:off x="5568156" y="3280569"/>
            <a:ext cx="6143625" cy="15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6 Imagen" descr="costa-rica-02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500063"/>
            <a:ext cx="8001000" cy="578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51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30" descr="Barr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28625" y="280988"/>
            <a:ext cx="8215313" cy="23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9" name="Picture 30" descr="Barr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28625" y="6269038"/>
            <a:ext cx="8286750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0" name="Picture 28" descr="Barr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V="1">
            <a:off x="-2566194" y="3280569"/>
            <a:ext cx="6143625" cy="15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1" name="Picture 28" descr="Barr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V="1">
            <a:off x="5568156" y="3280569"/>
            <a:ext cx="6143625" cy="15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7 Imagen" descr="costa-rica-02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500063"/>
            <a:ext cx="8001000" cy="578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78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30" descr="Barr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28625" y="280988"/>
            <a:ext cx="8215313" cy="23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3" name="Picture 30" descr="Barr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28625" y="6269038"/>
            <a:ext cx="8286750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4" name="Picture 28" descr="Barr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V="1">
            <a:off x="-2566194" y="3280569"/>
            <a:ext cx="6143625" cy="15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5" name="Picture 28" descr="Barr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V="1">
            <a:off x="5568156" y="3280569"/>
            <a:ext cx="6143625" cy="15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6 Imagen" descr="costa-rica-023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500063"/>
            <a:ext cx="8001000" cy="585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1" descr="vl47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3188" y="4429125"/>
            <a:ext cx="1552575" cy="149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8" name="Picture 6" descr="redflo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9313" y="4929188"/>
            <a:ext cx="123825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9" name="Picture 12" descr="http://espana.webcindario.com/masgif/colibri7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9438" y="4357688"/>
            <a:ext cx="485775" cy="42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30" name="Picture 14" descr="http://espana.webcindario.com/masgif/colibri7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857625"/>
            <a:ext cx="485775" cy="42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31" name="Picture 16" descr="http://espana.webcindario.com/masgif/colibri7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9438" y="5072063"/>
            <a:ext cx="485775" cy="42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95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30" descr="Barr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28625" y="280988"/>
            <a:ext cx="8215313" cy="23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7" name="Picture 30" descr="Barr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28625" y="6269038"/>
            <a:ext cx="8286750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8" name="Picture 28" descr="Barr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V="1">
            <a:off x="-2566194" y="3280569"/>
            <a:ext cx="6143625" cy="15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9" name="Picture 28" descr="Barr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V="1">
            <a:off x="5568156" y="3280569"/>
            <a:ext cx="6143625" cy="15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7 Imagen" descr="Diapositiva1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428625"/>
            <a:ext cx="8001000" cy="5929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98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30" descr="Barr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28625" y="280988"/>
            <a:ext cx="8215313" cy="23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1" name="Picture 30" descr="Barr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28625" y="6269038"/>
            <a:ext cx="8286750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2" name="Picture 28" descr="Barr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V="1">
            <a:off x="-2566194" y="3280569"/>
            <a:ext cx="6143625" cy="15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3" name="Picture 28" descr="Barr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V="1">
            <a:off x="5568156" y="3280569"/>
            <a:ext cx="6143625" cy="15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6 Imagen" descr="dsc_0335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500063"/>
            <a:ext cx="8001000" cy="578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8 CuadroTexto"/>
          <p:cNvSpPr txBox="1">
            <a:spLocks noChangeArrowheads="1"/>
          </p:cNvSpPr>
          <p:nvPr/>
        </p:nvSpPr>
        <p:spPr bwMode="auto">
          <a:xfrm>
            <a:off x="2071688" y="5715000"/>
            <a:ext cx="528637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CR" sz="1600" b="1">
                <a:solidFill>
                  <a:schemeClr val="bg1"/>
                </a:solidFill>
                <a:latin typeface="Trebuchet MS" pitchFamily="34" charset="0"/>
              </a:rPr>
              <a:t>Volcán arenales en plena y permanente erupción</a:t>
            </a:r>
          </a:p>
        </p:txBody>
      </p:sp>
      <p:pic>
        <p:nvPicPr>
          <p:cNvPr id="32776" name="Picture 2" descr="http://www.gif-anime-gratuit.com/gif-anime-gratuit/evenement-meteorologique/eclairs/eclairs008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3028779">
            <a:off x="1839119" y="672307"/>
            <a:ext cx="1768475" cy="319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7" name="Picture 2" descr="http://www.gif-anime-gratuit.com/gif-anime-gratuit/evenement-meteorologique/eclairs/eclairs008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402654">
            <a:off x="5749925" y="908050"/>
            <a:ext cx="1768475" cy="3195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8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30" descr="Barr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28625" y="280988"/>
            <a:ext cx="8215313" cy="23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5" name="Picture 30" descr="Barr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28625" y="6269038"/>
            <a:ext cx="8286750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6" name="Picture 28" descr="Barr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V="1">
            <a:off x="-2566194" y="3280569"/>
            <a:ext cx="6143625" cy="15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7" name="Picture 28" descr="Barr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V="1">
            <a:off x="5568156" y="3280569"/>
            <a:ext cx="6143625" cy="15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6 Imagen" descr="dsc_035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500063"/>
            <a:ext cx="8001000" cy="578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8 CuadroTexto"/>
          <p:cNvSpPr txBox="1">
            <a:spLocks noChangeArrowheads="1"/>
          </p:cNvSpPr>
          <p:nvPr/>
        </p:nvSpPr>
        <p:spPr bwMode="auto">
          <a:xfrm>
            <a:off x="2000250" y="5786438"/>
            <a:ext cx="5286375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CR" sz="1600" b="1">
                <a:solidFill>
                  <a:schemeClr val="bg1"/>
                </a:solidFill>
                <a:latin typeface="Trebuchet MS" pitchFamily="34" charset="0"/>
              </a:rPr>
              <a:t>Volcán arenales en plena y permanente erupción</a:t>
            </a:r>
          </a:p>
        </p:txBody>
      </p:sp>
      <p:pic>
        <p:nvPicPr>
          <p:cNvPr id="33800" name="Picture 2" descr="http://www.gif-anime-gratuit.com/gif-anime-gratuit/evenement-meteorologique/eclairs/eclairs008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77988">
            <a:off x="5788025" y="1331913"/>
            <a:ext cx="1768475" cy="319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801" name="Picture 2" descr="http://www.gif-anime-gratuit.com/gif-anime-gratuit/evenement-meteorologique/eclairs/eclairs002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563" y="785813"/>
            <a:ext cx="1104900" cy="1533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8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30" descr="Barr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28625" y="280988"/>
            <a:ext cx="8215313" cy="23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19" name="Picture 30" descr="Barr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28625" y="6269038"/>
            <a:ext cx="8286750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0" name="Picture 28" descr="Barr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V="1">
            <a:off x="-2566194" y="3280569"/>
            <a:ext cx="6143625" cy="15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1" name="Picture 28" descr="Barr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V="1">
            <a:off x="5568156" y="3280569"/>
            <a:ext cx="6143625" cy="15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8 Imagen" descr="arenal-volcano-screensaver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500063"/>
            <a:ext cx="8001000" cy="585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9 CuadroTexto"/>
          <p:cNvSpPr txBox="1">
            <a:spLocks noChangeArrowheads="1"/>
          </p:cNvSpPr>
          <p:nvPr/>
        </p:nvSpPr>
        <p:spPr bwMode="auto">
          <a:xfrm>
            <a:off x="2071688" y="5715000"/>
            <a:ext cx="528637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CR" sz="1600" b="1">
                <a:solidFill>
                  <a:schemeClr val="bg1"/>
                </a:solidFill>
                <a:latin typeface="Trebuchet MS" pitchFamily="34" charset="0"/>
              </a:rPr>
              <a:t>Volcán arenales en plena y permanente erupción</a:t>
            </a:r>
          </a:p>
        </p:txBody>
      </p:sp>
      <p:pic>
        <p:nvPicPr>
          <p:cNvPr id="34824" name="Picture 2" descr="http://www.gif-anime-gratuit.com/gif-anime-gratuit/evenement-meteorologique/eclairs/eclairs002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0500" y="1714500"/>
            <a:ext cx="1104900" cy="1533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5" name="Picture 2" descr="http://www.gif-anime-gratuit.com/gif-anime-gratuit/evenement-meteorologique/eclairs/eclairs002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7875" y="2428875"/>
            <a:ext cx="1104900" cy="1533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6" name="Picture 2" descr="http://www.gif-anime-gratuit.com/gif-anime-gratuit/evenement-meteorologique/eclairs/eclairs002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6563" y="1357313"/>
            <a:ext cx="1104900" cy="1533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7" name="Picture 2" descr="http://www.gif-anime-gratuit.com/gif-anime-gratuit/evenement-meteorologique/eclairs/eclairs002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0" y="3143250"/>
            <a:ext cx="1104900" cy="1533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8" name="Picture 2" descr="http://www.gif-anime-gratuit.com/gif-anime-gratuit/evenement-meteorologique/eclairs/eclairs008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77988">
            <a:off x="300038" y="723900"/>
            <a:ext cx="1768475" cy="3195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9" name="Picture 2" descr="http://www.gif-anime-gratuit.com/gif-anime-gratuit/evenement-meteorologique/eclairs/eclairs008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39034">
            <a:off x="3860800" y="796925"/>
            <a:ext cx="1768475" cy="3195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15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30" descr="Barr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28625" y="280988"/>
            <a:ext cx="8215313" cy="23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3" name="Picture 30" descr="Barr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28625" y="6269038"/>
            <a:ext cx="8286750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4" name="Picture 28" descr="Barr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V="1">
            <a:off x="-2566194" y="3280569"/>
            <a:ext cx="6143625" cy="15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5" name="Picture 28" descr="Barr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V="1">
            <a:off x="5568156" y="3280569"/>
            <a:ext cx="6143625" cy="15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6 Imagen" descr="Diapositiva2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500063"/>
            <a:ext cx="8001000" cy="585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6" descr="but2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" y="4929188"/>
            <a:ext cx="57150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7 CuadroTexto"/>
          <p:cNvSpPr txBox="1">
            <a:spLocks noChangeArrowheads="1"/>
          </p:cNvSpPr>
          <p:nvPr/>
        </p:nvSpPr>
        <p:spPr bwMode="auto">
          <a:xfrm>
            <a:off x="2000250" y="5857875"/>
            <a:ext cx="528637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s-CR" sz="1600" b="1">
                <a:solidFill>
                  <a:srgbClr val="FFC000"/>
                </a:solidFill>
                <a:latin typeface="Trebuchet MS" pitchFamily="34" charset="0"/>
              </a:rPr>
              <a:t>Volcán arenales en aparente tranquilidad</a:t>
            </a:r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4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4.21965E-6 L 0.0651 -4.21965E-6 C 0.09566 -4.21965E-6 0.13021 -0.01156 0.16076 -0.01317 C 0.1835 -0.01317 0.22604 -0.00254 0.24531 -0.00254 C 0.27187 -0.00254 0.29844 -0.00578 0.34844 -0.00578 L 0.38298 -0.13179 L 0.42153 0.02035 L 0.46736 -4.21965E-6 L 0.50538 -0.00578 L 0.59774 -0.00092 C 0.63958 -0.00346 0.6743 -0.01387 0.71614 -0.01803 C 0.73142 -0.01872 0.76597 -0.01965 0.78923 -0.01803 C 0.81198 -0.01641 0.83125 -0.00508 0.83854 -0.00416 C 0.85052 -0.00092 0.87708 -0.00416 0.89236 -0.00254 L 0.91562 -4.21965E-6 L 0.95764 -4.21965E-6 " pathEditMode="relative" rAng="0" ptsTypes="FfffFFFFFffffFFF">
                                      <p:cBhvr>
                                        <p:cTn id="16" dur="1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882" y="-55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1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4" descr="CR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500" y="714375"/>
            <a:ext cx="7620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67" name="Rectangle 5"/>
          <p:cNvSpPr>
            <a:spLocks noChangeArrowheads="1"/>
          </p:cNvSpPr>
          <p:nvPr/>
        </p:nvSpPr>
        <p:spPr bwMode="auto">
          <a:xfrm>
            <a:off x="1785938" y="1285875"/>
            <a:ext cx="2308225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ctr" eaLnBrk="0" hangingPunct="0"/>
            <a:r>
              <a:rPr lang="es-ES" sz="1200" b="1">
                <a:solidFill>
                  <a:srgbClr val="0070C0"/>
                </a:solidFill>
                <a:latin typeface="Trebuchet MS" pitchFamily="34" charset="0"/>
              </a:rPr>
              <a:t>Morena de mi vida</a:t>
            </a:r>
            <a:br>
              <a:rPr lang="es-ES" sz="1200" b="1">
                <a:solidFill>
                  <a:srgbClr val="0070C0"/>
                </a:solidFill>
                <a:latin typeface="Trebuchet MS" pitchFamily="34" charset="0"/>
              </a:rPr>
            </a:br>
            <a:r>
              <a:rPr lang="es-ES" sz="1200" b="1">
                <a:solidFill>
                  <a:srgbClr val="0070C0"/>
                </a:solidFill>
                <a:latin typeface="Trebuchet MS" pitchFamily="34" charset="0"/>
              </a:rPr>
              <a:t>te vengo a contar mis penas</a:t>
            </a:r>
            <a:br>
              <a:rPr lang="es-ES" sz="1200" b="1">
                <a:solidFill>
                  <a:srgbClr val="0070C0"/>
                </a:solidFill>
                <a:latin typeface="Trebuchet MS" pitchFamily="34" charset="0"/>
              </a:rPr>
            </a:br>
            <a:r>
              <a:rPr lang="es-ES" sz="1200" b="1">
                <a:solidFill>
                  <a:srgbClr val="0070C0"/>
                </a:solidFill>
                <a:latin typeface="Trebuchet MS" pitchFamily="34" charset="0"/>
              </a:rPr>
              <a:t>a recordarte el día</a:t>
            </a:r>
            <a:br>
              <a:rPr lang="es-ES" sz="1200" b="1">
                <a:solidFill>
                  <a:srgbClr val="0070C0"/>
                </a:solidFill>
                <a:latin typeface="Trebuchet MS" pitchFamily="34" charset="0"/>
              </a:rPr>
            </a:br>
            <a:r>
              <a:rPr lang="es-ES" sz="1200" b="1">
                <a:solidFill>
                  <a:srgbClr val="0070C0"/>
                </a:solidFill>
                <a:latin typeface="Trebuchet MS" pitchFamily="34" charset="0"/>
              </a:rPr>
              <a:t>en que vistes el alma mía.</a:t>
            </a:r>
          </a:p>
          <a:p>
            <a:pPr algn="ctr" eaLnBrk="0" hangingPunct="0"/>
            <a:r>
              <a:rPr lang="es-ES" sz="1200" b="1">
                <a:solidFill>
                  <a:srgbClr val="0070C0"/>
                </a:solidFill>
                <a:latin typeface="Trebuchet MS" pitchFamily="34" charset="0"/>
              </a:rPr>
              <a:t>En esta amarga vida</a:t>
            </a:r>
            <a:br>
              <a:rPr lang="es-ES" sz="1200" b="1">
                <a:solidFill>
                  <a:srgbClr val="0070C0"/>
                </a:solidFill>
                <a:latin typeface="Trebuchet MS" pitchFamily="34" charset="0"/>
              </a:rPr>
            </a:br>
            <a:r>
              <a:rPr lang="es-ES" sz="1200" b="1">
                <a:solidFill>
                  <a:srgbClr val="0070C0"/>
                </a:solidFill>
                <a:latin typeface="Trebuchet MS" pitchFamily="34" charset="0"/>
              </a:rPr>
              <a:t>de angustias y de penas,</a:t>
            </a:r>
            <a:br>
              <a:rPr lang="es-ES" sz="1200" b="1">
                <a:solidFill>
                  <a:srgbClr val="0070C0"/>
                </a:solidFill>
                <a:latin typeface="Trebuchet MS" pitchFamily="34" charset="0"/>
              </a:rPr>
            </a:br>
            <a:r>
              <a:rPr lang="es-ES" sz="1200" b="1">
                <a:solidFill>
                  <a:srgbClr val="0070C0"/>
                </a:solidFill>
                <a:latin typeface="Trebuchet MS" pitchFamily="34" charset="0"/>
              </a:rPr>
              <a:t>de dicha sólo tengo</a:t>
            </a:r>
            <a:br>
              <a:rPr lang="es-ES" sz="1200" b="1">
                <a:solidFill>
                  <a:srgbClr val="0070C0"/>
                </a:solidFill>
                <a:latin typeface="Trebuchet MS" pitchFamily="34" charset="0"/>
              </a:rPr>
            </a:br>
            <a:r>
              <a:rPr lang="es-ES" sz="1200" b="1">
                <a:solidFill>
                  <a:srgbClr val="0070C0"/>
                </a:solidFill>
                <a:latin typeface="Trebuchet MS" pitchFamily="34" charset="0"/>
              </a:rPr>
              <a:t>tu imagen en mi memoria.</a:t>
            </a:r>
          </a:p>
          <a:p>
            <a:pPr algn="ctr" eaLnBrk="0" hangingPunct="0"/>
            <a:r>
              <a:rPr lang="es-ES" sz="1200" b="1">
                <a:solidFill>
                  <a:srgbClr val="0070C0"/>
                </a:solidFill>
                <a:latin typeface="Trebuchet MS" pitchFamily="34" charset="0"/>
              </a:rPr>
              <a:t>Así empieza la historia:</a:t>
            </a:r>
            <a:br>
              <a:rPr lang="es-ES" sz="1200" b="1">
                <a:solidFill>
                  <a:srgbClr val="0070C0"/>
                </a:solidFill>
                <a:latin typeface="Trebuchet MS" pitchFamily="34" charset="0"/>
              </a:rPr>
            </a:br>
            <a:r>
              <a:rPr lang="es-ES" sz="1200" b="1">
                <a:solidFill>
                  <a:srgbClr val="0070C0"/>
                </a:solidFill>
                <a:latin typeface="Trebuchet MS" pitchFamily="34" charset="0"/>
              </a:rPr>
              <a:t>allá en las Playas del Coco</a:t>
            </a:r>
            <a:br>
              <a:rPr lang="es-ES" sz="1200" b="1">
                <a:solidFill>
                  <a:srgbClr val="0070C0"/>
                </a:solidFill>
                <a:latin typeface="Trebuchet MS" pitchFamily="34" charset="0"/>
              </a:rPr>
            </a:br>
            <a:r>
              <a:rPr lang="es-ES" sz="1200" b="1">
                <a:solidFill>
                  <a:srgbClr val="0070C0"/>
                </a:solidFill>
                <a:latin typeface="Trebuchet MS" pitchFamily="34" charset="0"/>
              </a:rPr>
              <a:t>en un día de verano,</a:t>
            </a:r>
            <a:br>
              <a:rPr lang="es-ES" sz="1200" b="1">
                <a:solidFill>
                  <a:srgbClr val="0070C0"/>
                </a:solidFill>
                <a:latin typeface="Trebuchet MS" pitchFamily="34" charset="0"/>
              </a:rPr>
            </a:br>
            <a:r>
              <a:rPr lang="es-ES" sz="1200" b="1">
                <a:solidFill>
                  <a:srgbClr val="0070C0"/>
                </a:solidFill>
                <a:latin typeface="Trebuchet MS" pitchFamily="34" charset="0"/>
              </a:rPr>
              <a:t>que irradia entusiasmo loco,</a:t>
            </a:r>
            <a:br>
              <a:rPr lang="es-ES" sz="1200" b="1">
                <a:solidFill>
                  <a:srgbClr val="0070C0"/>
                </a:solidFill>
                <a:latin typeface="Trebuchet MS" pitchFamily="34" charset="0"/>
              </a:rPr>
            </a:br>
            <a:r>
              <a:rPr lang="es-ES" sz="1200" b="1">
                <a:solidFill>
                  <a:srgbClr val="0070C0"/>
                </a:solidFill>
                <a:latin typeface="Trebuchet MS" pitchFamily="34" charset="0"/>
              </a:rPr>
              <a:t>tocaban las guitarras</a:t>
            </a:r>
            <a:br>
              <a:rPr lang="es-ES" sz="1200" b="1">
                <a:solidFill>
                  <a:srgbClr val="0070C0"/>
                </a:solidFill>
                <a:latin typeface="Trebuchet MS" pitchFamily="34" charset="0"/>
              </a:rPr>
            </a:br>
            <a:r>
              <a:rPr lang="es-ES" sz="1200" b="1">
                <a:solidFill>
                  <a:srgbClr val="0070C0"/>
                </a:solidFill>
                <a:latin typeface="Trebuchet MS" pitchFamily="34" charset="0"/>
              </a:rPr>
              <a:t>tronaban las marimbas,</a:t>
            </a:r>
            <a:br>
              <a:rPr lang="es-ES" sz="1200" b="1">
                <a:solidFill>
                  <a:srgbClr val="0070C0"/>
                </a:solidFill>
                <a:latin typeface="Trebuchet MS" pitchFamily="34" charset="0"/>
              </a:rPr>
            </a:br>
            <a:r>
              <a:rPr lang="es-ES" sz="1200" b="1">
                <a:solidFill>
                  <a:srgbClr val="0070C0"/>
                </a:solidFill>
                <a:latin typeface="Trebuchet MS" pitchFamily="34" charset="0"/>
              </a:rPr>
              <a:t>los botes se mecían</a:t>
            </a:r>
            <a:br>
              <a:rPr lang="es-ES" sz="1200" b="1">
                <a:solidFill>
                  <a:srgbClr val="0070C0"/>
                </a:solidFill>
                <a:latin typeface="Trebuchet MS" pitchFamily="34" charset="0"/>
              </a:rPr>
            </a:br>
            <a:r>
              <a:rPr lang="es-ES" sz="1200" b="1">
                <a:solidFill>
                  <a:srgbClr val="0070C0"/>
                </a:solidFill>
                <a:latin typeface="Trebuchet MS" pitchFamily="34" charset="0"/>
              </a:rPr>
              <a:t>asidos a sus amarras.</a:t>
            </a:r>
          </a:p>
          <a:p>
            <a:pPr algn="ctr" eaLnBrk="0" hangingPunct="0"/>
            <a:r>
              <a:rPr lang="es-ES" sz="1200" b="1">
                <a:solidFill>
                  <a:srgbClr val="0070C0"/>
                </a:solidFill>
                <a:latin typeface="Trebuchet MS" pitchFamily="34" charset="0"/>
              </a:rPr>
              <a:t>En la ondulada playa</a:t>
            </a:r>
            <a:br>
              <a:rPr lang="es-ES" sz="1200" b="1">
                <a:solidFill>
                  <a:srgbClr val="0070C0"/>
                </a:solidFill>
                <a:latin typeface="Trebuchet MS" pitchFamily="34" charset="0"/>
              </a:rPr>
            </a:br>
            <a:r>
              <a:rPr lang="es-ES" sz="1200" b="1">
                <a:solidFill>
                  <a:srgbClr val="0070C0"/>
                </a:solidFill>
                <a:latin typeface="Trebuchet MS" pitchFamily="34" charset="0"/>
              </a:rPr>
              <a:t>de un mar azul</a:t>
            </a:r>
            <a:br>
              <a:rPr lang="es-ES" sz="1200" b="1">
                <a:solidFill>
                  <a:srgbClr val="0070C0"/>
                </a:solidFill>
                <a:latin typeface="Trebuchet MS" pitchFamily="34" charset="0"/>
              </a:rPr>
            </a:br>
            <a:r>
              <a:rPr lang="es-ES" sz="1200" b="1">
                <a:solidFill>
                  <a:srgbClr val="0070C0"/>
                </a:solidFill>
                <a:latin typeface="Trebuchet MS" pitchFamily="34" charset="0"/>
              </a:rPr>
              <a:t>estabas tú cantando</a:t>
            </a:r>
            <a:br>
              <a:rPr lang="es-ES" sz="1200" b="1">
                <a:solidFill>
                  <a:srgbClr val="0070C0"/>
                </a:solidFill>
                <a:latin typeface="Trebuchet MS" pitchFamily="34" charset="0"/>
              </a:rPr>
            </a:br>
            <a:r>
              <a:rPr lang="es-ES" sz="1200" b="1">
                <a:solidFill>
                  <a:srgbClr val="0070C0"/>
                </a:solidFill>
                <a:latin typeface="Trebuchet MS" pitchFamily="34" charset="0"/>
              </a:rPr>
              <a:t>cuando te vi.</a:t>
            </a:r>
            <a:br>
              <a:rPr lang="es-ES" sz="1200" b="1">
                <a:solidFill>
                  <a:srgbClr val="0070C0"/>
                </a:solidFill>
                <a:latin typeface="Trebuchet MS" pitchFamily="34" charset="0"/>
              </a:rPr>
            </a:br>
            <a:r>
              <a:rPr lang="es-ES" sz="1200" b="1">
                <a:solidFill>
                  <a:srgbClr val="0070C0"/>
                </a:solidFill>
                <a:latin typeface="Trebuchet MS" pitchFamily="34" charset="0"/>
              </a:rPr>
              <a:t>La luna ya salía</a:t>
            </a:r>
            <a:br>
              <a:rPr lang="es-ES" sz="1200" b="1">
                <a:solidFill>
                  <a:srgbClr val="0070C0"/>
                </a:solidFill>
                <a:latin typeface="Trebuchet MS" pitchFamily="34" charset="0"/>
              </a:rPr>
            </a:br>
            <a:r>
              <a:rPr lang="es-ES" sz="1200" b="1">
                <a:solidFill>
                  <a:srgbClr val="0070C0"/>
                </a:solidFill>
                <a:latin typeface="Trebuchet MS" pitchFamily="34" charset="0"/>
              </a:rPr>
              <a:t>allá en el confín</a:t>
            </a:r>
            <a:br>
              <a:rPr lang="es-ES" sz="1200" b="1">
                <a:solidFill>
                  <a:srgbClr val="0070C0"/>
                </a:solidFill>
                <a:latin typeface="Trebuchet MS" pitchFamily="34" charset="0"/>
              </a:rPr>
            </a:br>
            <a:r>
              <a:rPr lang="es-ES" sz="1200" b="1">
                <a:solidFill>
                  <a:srgbClr val="0070C0"/>
                </a:solidFill>
                <a:latin typeface="Trebuchet MS" pitchFamily="34" charset="0"/>
              </a:rPr>
              <a:t>tú estabas a mi lado</a:t>
            </a:r>
            <a:br>
              <a:rPr lang="es-ES" sz="1200" b="1">
                <a:solidFill>
                  <a:srgbClr val="0070C0"/>
                </a:solidFill>
                <a:latin typeface="Trebuchet MS" pitchFamily="34" charset="0"/>
              </a:rPr>
            </a:br>
            <a:r>
              <a:rPr lang="es-ES" sz="1200" b="1">
                <a:solidFill>
                  <a:srgbClr val="0070C0"/>
                </a:solidFill>
                <a:latin typeface="Trebuchet MS" pitchFamily="34" charset="0"/>
              </a:rPr>
              <a:t>y yo al lado de ti.</a:t>
            </a:r>
          </a:p>
        </p:txBody>
      </p:sp>
      <p:sp>
        <p:nvSpPr>
          <p:cNvPr id="36868" name="Rectangle 6"/>
          <p:cNvSpPr>
            <a:spLocks noChangeArrowheads="1"/>
          </p:cNvSpPr>
          <p:nvPr/>
        </p:nvSpPr>
        <p:spPr bwMode="auto">
          <a:xfrm>
            <a:off x="4786313" y="1285875"/>
            <a:ext cx="2627312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es-ES" sz="1200" b="1">
                <a:solidFill>
                  <a:schemeClr val="bg1"/>
                </a:solidFill>
                <a:latin typeface="Trebuchet MS" pitchFamily="34" charset="0"/>
              </a:rPr>
              <a:t>En esa hermosa noche</a:t>
            </a:r>
            <a:br>
              <a:rPr lang="es-ES" sz="1200" b="1">
                <a:solidFill>
                  <a:schemeClr val="bg1"/>
                </a:solidFill>
                <a:latin typeface="Trebuchet MS" pitchFamily="34" charset="0"/>
              </a:rPr>
            </a:br>
            <a:r>
              <a:rPr lang="es-ES" sz="1200" b="1">
                <a:solidFill>
                  <a:schemeClr val="bg1"/>
                </a:solidFill>
                <a:latin typeface="Trebuchet MS" pitchFamily="34" charset="0"/>
              </a:rPr>
              <a:t>clara de abril</a:t>
            </a:r>
            <a:br>
              <a:rPr lang="es-ES" sz="1200" b="1">
                <a:solidFill>
                  <a:schemeClr val="bg1"/>
                </a:solidFill>
                <a:latin typeface="Trebuchet MS" pitchFamily="34" charset="0"/>
              </a:rPr>
            </a:br>
            <a:r>
              <a:rPr lang="es-ES" sz="1200" b="1">
                <a:solidFill>
                  <a:schemeClr val="bg1"/>
                </a:solidFill>
                <a:latin typeface="Trebuchet MS" pitchFamily="34" charset="0"/>
              </a:rPr>
              <a:t>la luna por testigo</a:t>
            </a:r>
            <a:br>
              <a:rPr lang="es-ES" sz="1200" b="1">
                <a:solidFill>
                  <a:schemeClr val="bg1"/>
                </a:solidFill>
                <a:latin typeface="Trebuchet MS" pitchFamily="34" charset="0"/>
              </a:rPr>
            </a:br>
            <a:r>
              <a:rPr lang="es-ES" sz="1200" b="1">
                <a:solidFill>
                  <a:schemeClr val="bg1"/>
                </a:solidFill>
                <a:latin typeface="Trebuchet MS" pitchFamily="34" charset="0"/>
              </a:rPr>
              <a:t>allá en el confín;</a:t>
            </a:r>
            <a:br>
              <a:rPr lang="es-ES" sz="1200" b="1">
                <a:solidFill>
                  <a:schemeClr val="bg1"/>
                </a:solidFill>
                <a:latin typeface="Trebuchet MS" pitchFamily="34" charset="0"/>
              </a:rPr>
            </a:br>
            <a:r>
              <a:rPr lang="es-ES" sz="1200" b="1">
                <a:solidFill>
                  <a:schemeClr val="bg1"/>
                </a:solidFill>
                <a:latin typeface="Trebuchet MS" pitchFamily="34" charset="0"/>
              </a:rPr>
              <a:t>sonó luego el latido</a:t>
            </a:r>
            <a:br>
              <a:rPr lang="es-ES" sz="1200" b="1">
                <a:solidFill>
                  <a:schemeClr val="bg1"/>
                </a:solidFill>
                <a:latin typeface="Trebuchet MS" pitchFamily="34" charset="0"/>
              </a:rPr>
            </a:br>
            <a:r>
              <a:rPr lang="es-ES" sz="1200" b="1">
                <a:solidFill>
                  <a:schemeClr val="bg1"/>
                </a:solidFill>
                <a:latin typeface="Trebuchet MS" pitchFamily="34" charset="0"/>
              </a:rPr>
              <a:t>de dos corazones</a:t>
            </a:r>
            <a:br>
              <a:rPr lang="es-ES" sz="1200" b="1">
                <a:solidFill>
                  <a:schemeClr val="bg1"/>
                </a:solidFill>
                <a:latin typeface="Trebuchet MS" pitchFamily="34" charset="0"/>
              </a:rPr>
            </a:br>
            <a:r>
              <a:rPr lang="es-ES" sz="1200" b="1">
                <a:solidFill>
                  <a:schemeClr val="bg1"/>
                </a:solidFill>
                <a:latin typeface="Trebuchet MS" pitchFamily="34" charset="0"/>
              </a:rPr>
              <a:t>en un ardiente beso</a:t>
            </a:r>
            <a:br>
              <a:rPr lang="es-ES" sz="1200" b="1">
                <a:solidFill>
                  <a:schemeClr val="bg1"/>
                </a:solidFill>
                <a:latin typeface="Trebuchet MS" pitchFamily="34" charset="0"/>
              </a:rPr>
            </a:br>
            <a:r>
              <a:rPr lang="es-ES" sz="1200" b="1">
                <a:solidFill>
                  <a:schemeClr val="bg1"/>
                </a:solidFill>
                <a:latin typeface="Trebuchet MS" pitchFamily="34" charset="0"/>
              </a:rPr>
              <a:t>mi amor te di.</a:t>
            </a:r>
          </a:p>
          <a:p>
            <a:pPr algn="ctr"/>
            <a:r>
              <a:rPr lang="es-ES" sz="1200" b="1">
                <a:solidFill>
                  <a:schemeClr val="bg1"/>
                </a:solidFill>
                <a:latin typeface="Trebuchet MS" pitchFamily="34" charset="0"/>
              </a:rPr>
              <a:t>Feliz pasaba el tiempo,</a:t>
            </a:r>
            <a:br>
              <a:rPr lang="es-ES" sz="1200" b="1">
                <a:solidFill>
                  <a:schemeClr val="bg1"/>
                </a:solidFill>
                <a:latin typeface="Trebuchet MS" pitchFamily="34" charset="0"/>
              </a:rPr>
            </a:br>
            <a:r>
              <a:rPr lang="es-ES" sz="1200" b="1">
                <a:solidFill>
                  <a:schemeClr val="bg1"/>
                </a:solidFill>
                <a:latin typeface="Trebuchet MS" pitchFamily="34" charset="0"/>
              </a:rPr>
              <a:t>terminó la temporada</a:t>
            </a:r>
            <a:br>
              <a:rPr lang="es-ES" sz="1200" b="1">
                <a:solidFill>
                  <a:schemeClr val="bg1"/>
                </a:solidFill>
                <a:latin typeface="Trebuchet MS" pitchFamily="34" charset="0"/>
              </a:rPr>
            </a:br>
            <a:r>
              <a:rPr lang="es-ES" sz="1200" b="1">
                <a:solidFill>
                  <a:schemeClr val="bg1"/>
                </a:solidFill>
                <a:latin typeface="Trebuchet MS" pitchFamily="34" charset="0"/>
              </a:rPr>
              <a:t>de regreso a mi pueblo</a:t>
            </a:r>
            <a:br>
              <a:rPr lang="es-ES" sz="1200" b="1">
                <a:solidFill>
                  <a:schemeClr val="bg1"/>
                </a:solidFill>
                <a:latin typeface="Trebuchet MS" pitchFamily="34" charset="0"/>
              </a:rPr>
            </a:br>
            <a:r>
              <a:rPr lang="es-ES" sz="1200" b="1">
                <a:solidFill>
                  <a:schemeClr val="bg1"/>
                </a:solidFill>
                <a:latin typeface="Trebuchet MS" pitchFamily="34" charset="0"/>
              </a:rPr>
              <a:t>noté algo extraño en tu mirada,</a:t>
            </a:r>
            <a:br>
              <a:rPr lang="es-ES" sz="1200" b="1">
                <a:solidFill>
                  <a:schemeClr val="bg1"/>
                </a:solidFill>
                <a:latin typeface="Trebuchet MS" pitchFamily="34" charset="0"/>
              </a:rPr>
            </a:br>
            <a:r>
              <a:rPr lang="es-ES" sz="1200" b="1">
                <a:solidFill>
                  <a:schemeClr val="bg1"/>
                </a:solidFill>
                <a:latin typeface="Trebuchet MS" pitchFamily="34" charset="0"/>
              </a:rPr>
              <a:t>tenías allá otro novio</a:t>
            </a:r>
            <a:br>
              <a:rPr lang="es-ES" sz="1200" b="1">
                <a:solidFill>
                  <a:schemeClr val="bg1"/>
                </a:solidFill>
                <a:latin typeface="Trebuchet MS" pitchFamily="34" charset="0"/>
              </a:rPr>
            </a:br>
            <a:r>
              <a:rPr lang="es-ES" sz="1200" b="1">
                <a:solidFill>
                  <a:schemeClr val="bg1"/>
                </a:solidFill>
                <a:latin typeface="Trebuchet MS" pitchFamily="34" charset="0"/>
              </a:rPr>
              <a:t>que era el hombre a que amabas,</a:t>
            </a:r>
            <a:br>
              <a:rPr lang="es-ES" sz="1200" b="1">
                <a:solidFill>
                  <a:schemeClr val="bg1"/>
                </a:solidFill>
                <a:latin typeface="Trebuchet MS" pitchFamily="34" charset="0"/>
              </a:rPr>
            </a:br>
            <a:r>
              <a:rPr lang="es-ES" sz="1200" b="1">
                <a:solidFill>
                  <a:schemeClr val="bg1"/>
                </a:solidFill>
                <a:latin typeface="Trebuchet MS" pitchFamily="34" charset="0"/>
              </a:rPr>
              <a:t>a mí no me querías</a:t>
            </a:r>
            <a:br>
              <a:rPr lang="es-ES" sz="1200" b="1">
                <a:solidFill>
                  <a:schemeClr val="bg1"/>
                </a:solidFill>
                <a:latin typeface="Trebuchet MS" pitchFamily="34" charset="0"/>
              </a:rPr>
            </a:br>
            <a:r>
              <a:rPr lang="es-ES" sz="1200" b="1">
                <a:solidFill>
                  <a:schemeClr val="bg1"/>
                </a:solidFill>
                <a:latin typeface="Trebuchet MS" pitchFamily="34" charset="0"/>
              </a:rPr>
              <a:t>que triste amor el de temporada.</a:t>
            </a:r>
          </a:p>
          <a:p>
            <a:pPr algn="ctr"/>
            <a:r>
              <a:rPr lang="es-ES" sz="1200" b="1">
                <a:solidFill>
                  <a:schemeClr val="bg1"/>
                </a:solidFill>
                <a:latin typeface="Trebuchet MS" pitchFamily="34" charset="0"/>
              </a:rPr>
              <a:t>Cogí luego el caballo</a:t>
            </a:r>
            <a:br>
              <a:rPr lang="es-ES" sz="1200" b="1">
                <a:solidFill>
                  <a:schemeClr val="bg1"/>
                </a:solidFill>
                <a:latin typeface="Trebuchet MS" pitchFamily="34" charset="0"/>
              </a:rPr>
            </a:br>
            <a:r>
              <a:rPr lang="es-ES" sz="1200" b="1">
                <a:solidFill>
                  <a:schemeClr val="bg1"/>
                </a:solidFill>
                <a:latin typeface="Trebuchet MS" pitchFamily="34" charset="0"/>
              </a:rPr>
              <a:t>de regreso a mi pueblo</a:t>
            </a:r>
            <a:br>
              <a:rPr lang="es-ES" sz="1200" b="1">
                <a:solidFill>
                  <a:schemeClr val="bg1"/>
                </a:solidFill>
                <a:latin typeface="Trebuchet MS" pitchFamily="34" charset="0"/>
              </a:rPr>
            </a:br>
            <a:r>
              <a:rPr lang="es-ES" sz="1200" b="1">
                <a:solidFill>
                  <a:schemeClr val="bg1"/>
                </a:solidFill>
                <a:latin typeface="Trebuchet MS" pitchFamily="34" charset="0"/>
              </a:rPr>
              <a:t>después de mi caballo</a:t>
            </a:r>
            <a:br>
              <a:rPr lang="es-ES" sz="1200" b="1">
                <a:solidFill>
                  <a:schemeClr val="bg1"/>
                </a:solidFill>
                <a:latin typeface="Trebuchet MS" pitchFamily="34" charset="0"/>
              </a:rPr>
            </a:br>
            <a:r>
              <a:rPr lang="es-ES" sz="1200" b="1">
                <a:solidFill>
                  <a:schemeClr val="bg1"/>
                </a:solidFill>
                <a:latin typeface="Trebuchet MS" pitchFamily="34" charset="0"/>
              </a:rPr>
              <a:t>sólo la luna me acompañaba.</a:t>
            </a:r>
          </a:p>
          <a:p>
            <a:pPr algn="ctr"/>
            <a:r>
              <a:rPr lang="es-ES" sz="1200" b="1">
                <a:solidFill>
                  <a:schemeClr val="bg1"/>
                </a:solidFill>
                <a:latin typeface="Trebuchet MS" pitchFamily="34" charset="0"/>
              </a:rPr>
              <a:t>Morena de mi vida</a:t>
            </a:r>
            <a:br>
              <a:rPr lang="es-ES" sz="1200" b="1">
                <a:solidFill>
                  <a:schemeClr val="bg1"/>
                </a:solidFill>
                <a:latin typeface="Trebuchet MS" pitchFamily="34" charset="0"/>
              </a:rPr>
            </a:br>
            <a:r>
              <a:rPr lang="es-ES" sz="1200" b="1">
                <a:solidFill>
                  <a:schemeClr val="bg1"/>
                </a:solidFill>
                <a:latin typeface="Trebuchet MS" pitchFamily="34" charset="0"/>
              </a:rPr>
              <a:t>aquí termina la historia</a:t>
            </a:r>
            <a:br>
              <a:rPr lang="es-ES" sz="1200" b="1">
                <a:solidFill>
                  <a:schemeClr val="bg1"/>
                </a:solidFill>
                <a:latin typeface="Trebuchet MS" pitchFamily="34" charset="0"/>
              </a:rPr>
            </a:br>
            <a:r>
              <a:rPr lang="es-ES" sz="1200" b="1">
                <a:solidFill>
                  <a:schemeClr val="bg1"/>
                </a:solidFill>
                <a:latin typeface="Trebuchet MS" pitchFamily="34" charset="0"/>
              </a:rPr>
              <a:t>dejando a mi alma herida</a:t>
            </a:r>
            <a:br>
              <a:rPr lang="es-ES" sz="1200" b="1">
                <a:solidFill>
                  <a:schemeClr val="bg1"/>
                </a:solidFill>
                <a:latin typeface="Trebuchet MS" pitchFamily="34" charset="0"/>
              </a:rPr>
            </a:br>
            <a:r>
              <a:rPr lang="es-ES" sz="1200" b="1">
                <a:solidFill>
                  <a:schemeClr val="bg1"/>
                </a:solidFill>
                <a:latin typeface="Trebuchet MS" pitchFamily="34" charset="0"/>
              </a:rPr>
              <a:t>tristes recuerdos en mi memoria.</a:t>
            </a:r>
            <a:r>
              <a:rPr lang="es-ES" sz="1200" b="1">
                <a:latin typeface="Trebuchet MS" pitchFamily="34" charset="0"/>
              </a:rPr>
              <a:t>.</a:t>
            </a:r>
          </a:p>
        </p:txBody>
      </p:sp>
      <p:pic>
        <p:nvPicPr>
          <p:cNvPr id="36869" name="Picture 30" descr="Barr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500063" y="357188"/>
            <a:ext cx="8215312" cy="14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0" name="Picture 30" descr="Barr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57188" y="6357938"/>
            <a:ext cx="8215312" cy="157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1" name="Picture 28" descr="Barr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V="1">
            <a:off x="-2637631" y="3352007"/>
            <a:ext cx="6143625" cy="15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2" name="Picture 28" descr="Barr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V="1">
            <a:off x="5577681" y="3352007"/>
            <a:ext cx="6143625" cy="15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73" name="9 CuadroTexto"/>
          <p:cNvSpPr txBox="1">
            <a:spLocks noChangeArrowheads="1"/>
          </p:cNvSpPr>
          <p:nvPr/>
        </p:nvSpPr>
        <p:spPr bwMode="auto">
          <a:xfrm>
            <a:off x="2500313" y="571500"/>
            <a:ext cx="42862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s-ES" b="1">
                <a:solidFill>
                  <a:srgbClr val="FFFF00"/>
                </a:solidFill>
                <a:latin typeface="Trebuchet MS" pitchFamily="34" charset="0"/>
              </a:rPr>
              <a:t>Amor de Temporada </a:t>
            </a:r>
            <a:endParaRPr lang="es-ES" b="1">
              <a:latin typeface="Trebuchet MS" pitchFamily="34" charset="0"/>
            </a:endParaRPr>
          </a:p>
          <a:p>
            <a:pPr algn="ctr"/>
            <a:r>
              <a:rPr lang="es-ES" b="1">
                <a:solidFill>
                  <a:srgbClr val="FFFF00"/>
                </a:solidFill>
                <a:latin typeface="Trebuchet MS" pitchFamily="34" charset="0"/>
              </a:rPr>
              <a:t>Letra y Música de Héctor Zúñiga R.</a:t>
            </a:r>
            <a:endParaRPr lang="es-CR" b="1">
              <a:latin typeface="Trebuchet MS" pitchFamily="34" charset="0"/>
            </a:endParaRPr>
          </a:p>
        </p:txBody>
      </p:sp>
      <p:pic>
        <p:nvPicPr>
          <p:cNvPr id="36875" name="Picture 4" descr="CR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9438" y="642938"/>
            <a:ext cx="7620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heel spokes="2"/>
    <p:sndAc>
      <p:stSnd>
        <p:snd r:embed="rId2" name="CRamor2.wav"/>
      </p:stSnd>
    </p:sndAc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4"/>
          <p:cNvSpPr>
            <a:spLocks noChangeArrowheads="1"/>
          </p:cNvSpPr>
          <p:nvPr/>
        </p:nvSpPr>
        <p:spPr bwMode="auto">
          <a:xfrm>
            <a:off x="2357438" y="1785938"/>
            <a:ext cx="4572000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1600" b="1">
                <a:solidFill>
                  <a:srgbClr val="0070C0"/>
                </a:solidFill>
                <a:latin typeface="Trebuchet MS" pitchFamily="34" charset="0"/>
              </a:rPr>
              <a:t>Noble patria tu hermosa bandera</a:t>
            </a:r>
            <a:br>
              <a:rPr lang="es-ES" sz="1600" b="1">
                <a:solidFill>
                  <a:srgbClr val="0070C0"/>
                </a:solidFill>
                <a:latin typeface="Trebuchet MS" pitchFamily="34" charset="0"/>
              </a:rPr>
            </a:br>
            <a:r>
              <a:rPr lang="es-ES" sz="1600" b="1">
                <a:solidFill>
                  <a:srgbClr val="0070C0"/>
                </a:solidFill>
                <a:latin typeface="Trebuchet MS" pitchFamily="34" charset="0"/>
              </a:rPr>
              <a:t>Expresión de tu vida nos da:</a:t>
            </a:r>
            <a:br>
              <a:rPr lang="es-ES" sz="1600" b="1">
                <a:solidFill>
                  <a:srgbClr val="0070C0"/>
                </a:solidFill>
                <a:latin typeface="Trebuchet MS" pitchFamily="34" charset="0"/>
              </a:rPr>
            </a:br>
            <a:r>
              <a:rPr lang="es-ES" sz="1600" b="1">
                <a:solidFill>
                  <a:srgbClr val="0070C0"/>
                </a:solidFill>
                <a:latin typeface="Trebuchet MS" pitchFamily="34" charset="0"/>
              </a:rPr>
              <a:t>Bajo el límpido azul de tu cielo</a:t>
            </a:r>
            <a:br>
              <a:rPr lang="es-ES" sz="1600" b="1">
                <a:solidFill>
                  <a:srgbClr val="0070C0"/>
                </a:solidFill>
                <a:latin typeface="Trebuchet MS" pitchFamily="34" charset="0"/>
              </a:rPr>
            </a:br>
            <a:r>
              <a:rPr lang="es-ES" sz="1600" b="1">
                <a:solidFill>
                  <a:srgbClr val="0070C0"/>
                </a:solidFill>
                <a:latin typeface="Trebuchet MS" pitchFamily="34" charset="0"/>
              </a:rPr>
              <a:t>Blanca y pura descansa la paz.</a:t>
            </a:r>
          </a:p>
          <a:p>
            <a:pPr algn="ctr"/>
            <a:r>
              <a:rPr lang="es-ES" sz="1600" b="1">
                <a:solidFill>
                  <a:srgbClr val="0070C0"/>
                </a:solidFill>
                <a:latin typeface="Trebuchet MS" pitchFamily="34" charset="0"/>
              </a:rPr>
              <a:t>En la lucha tenaz de fecunda labor</a:t>
            </a:r>
            <a:br>
              <a:rPr lang="es-ES" sz="1600" b="1">
                <a:solidFill>
                  <a:srgbClr val="0070C0"/>
                </a:solidFill>
                <a:latin typeface="Trebuchet MS" pitchFamily="34" charset="0"/>
              </a:rPr>
            </a:br>
            <a:r>
              <a:rPr lang="es-ES" sz="1600" b="1">
                <a:solidFill>
                  <a:srgbClr val="0070C0"/>
                </a:solidFill>
                <a:latin typeface="Trebuchet MS" pitchFamily="34" charset="0"/>
              </a:rPr>
              <a:t>Que enrojece del hombre la faz,</a:t>
            </a:r>
            <a:br>
              <a:rPr lang="es-ES" sz="1600" b="1">
                <a:solidFill>
                  <a:srgbClr val="0070C0"/>
                </a:solidFill>
                <a:latin typeface="Trebuchet MS" pitchFamily="34" charset="0"/>
              </a:rPr>
            </a:br>
            <a:r>
              <a:rPr lang="es-ES" sz="1600" b="1">
                <a:solidFill>
                  <a:srgbClr val="0070C0"/>
                </a:solidFill>
                <a:latin typeface="Trebuchet MS" pitchFamily="34" charset="0"/>
              </a:rPr>
              <a:t>Conquistaron tus hijos, labriegos sencillos,</a:t>
            </a:r>
            <a:br>
              <a:rPr lang="es-ES" sz="1600" b="1">
                <a:solidFill>
                  <a:srgbClr val="0070C0"/>
                </a:solidFill>
                <a:latin typeface="Trebuchet MS" pitchFamily="34" charset="0"/>
              </a:rPr>
            </a:br>
            <a:r>
              <a:rPr lang="es-ES" sz="1600" b="1">
                <a:solidFill>
                  <a:srgbClr val="0070C0"/>
                </a:solidFill>
                <a:latin typeface="Trebuchet MS" pitchFamily="34" charset="0"/>
              </a:rPr>
              <a:t>Eterno prestigio, estima y honor,</a:t>
            </a:r>
            <a:br>
              <a:rPr lang="es-ES" sz="1600" b="1">
                <a:solidFill>
                  <a:srgbClr val="0070C0"/>
                </a:solidFill>
                <a:latin typeface="Trebuchet MS" pitchFamily="34" charset="0"/>
              </a:rPr>
            </a:br>
            <a:r>
              <a:rPr lang="es-ES" sz="1600" b="1">
                <a:solidFill>
                  <a:srgbClr val="0070C0"/>
                </a:solidFill>
                <a:latin typeface="Trebuchet MS" pitchFamily="34" charset="0"/>
              </a:rPr>
              <a:t>eterno prestigio, estima y honor.</a:t>
            </a:r>
          </a:p>
          <a:p>
            <a:pPr algn="ctr"/>
            <a:r>
              <a:rPr lang="es-ES" sz="1600" b="1">
                <a:solidFill>
                  <a:srgbClr val="0070C0"/>
                </a:solidFill>
                <a:latin typeface="Trebuchet MS" pitchFamily="34" charset="0"/>
              </a:rPr>
              <a:t>¡Salve oh tierra gentil!</a:t>
            </a:r>
            <a:br>
              <a:rPr lang="es-ES" sz="1600" b="1">
                <a:solidFill>
                  <a:srgbClr val="0070C0"/>
                </a:solidFill>
                <a:latin typeface="Trebuchet MS" pitchFamily="34" charset="0"/>
              </a:rPr>
            </a:br>
            <a:r>
              <a:rPr lang="es-ES" sz="1600" b="1">
                <a:solidFill>
                  <a:srgbClr val="0070C0"/>
                </a:solidFill>
                <a:latin typeface="Trebuchet MS" pitchFamily="34" charset="0"/>
              </a:rPr>
              <a:t>¡Salve oh madre de amor!</a:t>
            </a:r>
            <a:br>
              <a:rPr lang="es-ES" sz="1600" b="1">
                <a:solidFill>
                  <a:srgbClr val="0070C0"/>
                </a:solidFill>
                <a:latin typeface="Trebuchet MS" pitchFamily="34" charset="0"/>
              </a:rPr>
            </a:br>
            <a:r>
              <a:rPr lang="es-ES" sz="1600" b="1">
                <a:solidFill>
                  <a:srgbClr val="0070C0"/>
                </a:solidFill>
                <a:latin typeface="Trebuchet MS" pitchFamily="34" charset="0"/>
              </a:rPr>
              <a:t>Cuando alguno pretenda tu gloria manchar,</a:t>
            </a:r>
            <a:br>
              <a:rPr lang="es-ES" sz="1600" b="1">
                <a:solidFill>
                  <a:srgbClr val="0070C0"/>
                </a:solidFill>
                <a:latin typeface="Trebuchet MS" pitchFamily="34" charset="0"/>
              </a:rPr>
            </a:br>
            <a:r>
              <a:rPr lang="es-ES" sz="1600" b="1">
                <a:solidFill>
                  <a:srgbClr val="0070C0"/>
                </a:solidFill>
                <a:latin typeface="Trebuchet MS" pitchFamily="34" charset="0"/>
              </a:rPr>
              <a:t>Verás a tu pueblo, valiente y viril</a:t>
            </a:r>
            <a:br>
              <a:rPr lang="es-ES" sz="1600" b="1">
                <a:solidFill>
                  <a:srgbClr val="0070C0"/>
                </a:solidFill>
                <a:latin typeface="Trebuchet MS" pitchFamily="34" charset="0"/>
              </a:rPr>
            </a:br>
            <a:r>
              <a:rPr lang="es-ES" sz="1600" b="1">
                <a:solidFill>
                  <a:srgbClr val="0070C0"/>
                </a:solidFill>
                <a:latin typeface="Trebuchet MS" pitchFamily="34" charset="0"/>
              </a:rPr>
              <a:t>La tosca herramienta en arma trocar.</a:t>
            </a:r>
          </a:p>
          <a:p>
            <a:pPr algn="ctr"/>
            <a:r>
              <a:rPr lang="es-ES" sz="1600" b="1">
                <a:solidFill>
                  <a:srgbClr val="0070C0"/>
                </a:solidFill>
                <a:latin typeface="Trebuchet MS" pitchFamily="34" charset="0"/>
              </a:rPr>
              <a:t>¡Salve patria! tu pródigo suelo</a:t>
            </a:r>
            <a:br>
              <a:rPr lang="es-ES" sz="1600" b="1">
                <a:solidFill>
                  <a:srgbClr val="0070C0"/>
                </a:solidFill>
                <a:latin typeface="Trebuchet MS" pitchFamily="34" charset="0"/>
              </a:rPr>
            </a:br>
            <a:r>
              <a:rPr lang="es-ES" sz="1600" b="1">
                <a:solidFill>
                  <a:srgbClr val="0070C0"/>
                </a:solidFill>
                <a:latin typeface="Trebuchet MS" pitchFamily="34" charset="0"/>
              </a:rPr>
              <a:t>Dulce abrigo y sustento nos da;</a:t>
            </a:r>
            <a:br>
              <a:rPr lang="es-ES" sz="1600" b="1">
                <a:solidFill>
                  <a:srgbClr val="0070C0"/>
                </a:solidFill>
                <a:latin typeface="Trebuchet MS" pitchFamily="34" charset="0"/>
              </a:rPr>
            </a:br>
            <a:r>
              <a:rPr lang="es-ES" sz="1600" b="1">
                <a:solidFill>
                  <a:srgbClr val="0070C0"/>
                </a:solidFill>
                <a:latin typeface="Trebuchet MS" pitchFamily="34" charset="0"/>
              </a:rPr>
              <a:t>Bajo el límpido azul de tu cielo</a:t>
            </a:r>
            <a:br>
              <a:rPr lang="es-ES" sz="1600" b="1">
                <a:solidFill>
                  <a:srgbClr val="0070C0"/>
                </a:solidFill>
                <a:latin typeface="Trebuchet MS" pitchFamily="34" charset="0"/>
              </a:rPr>
            </a:br>
            <a:r>
              <a:rPr lang="es-ES" sz="1600" b="1">
                <a:solidFill>
                  <a:srgbClr val="0070C0"/>
                </a:solidFill>
                <a:latin typeface="Trebuchet MS" pitchFamily="34" charset="0"/>
              </a:rPr>
              <a:t>¡Vivan siempre el trabajo y la paz! </a:t>
            </a:r>
          </a:p>
        </p:txBody>
      </p:sp>
      <p:sp>
        <p:nvSpPr>
          <p:cNvPr id="37891" name="Rectangle 5"/>
          <p:cNvSpPr>
            <a:spLocks noChangeArrowheads="1"/>
          </p:cNvSpPr>
          <p:nvPr/>
        </p:nvSpPr>
        <p:spPr bwMode="auto">
          <a:xfrm>
            <a:off x="1928813" y="571500"/>
            <a:ext cx="5327650" cy="1230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2000" b="1">
                <a:solidFill>
                  <a:srgbClr val="0070C0"/>
                </a:solidFill>
                <a:latin typeface="Trebuchet MS" pitchFamily="34" charset="0"/>
              </a:rPr>
              <a:t>Himno de COSTA RICA </a:t>
            </a:r>
            <a:br>
              <a:rPr lang="es-ES" sz="2000" b="1">
                <a:solidFill>
                  <a:srgbClr val="0070C0"/>
                </a:solidFill>
                <a:latin typeface="Trebuchet MS" pitchFamily="34" charset="0"/>
              </a:rPr>
            </a:br>
            <a:r>
              <a:rPr lang="es-ES" b="1">
                <a:solidFill>
                  <a:srgbClr val="0070C0"/>
                </a:solidFill>
                <a:latin typeface="Trebuchet MS" pitchFamily="34" charset="0"/>
              </a:rPr>
              <a:t>Letra: José María Zeledón Brenes (1877 - 1949)</a:t>
            </a:r>
            <a:br>
              <a:rPr lang="es-ES" b="1">
                <a:solidFill>
                  <a:srgbClr val="0070C0"/>
                </a:solidFill>
                <a:latin typeface="Trebuchet MS" pitchFamily="34" charset="0"/>
              </a:rPr>
            </a:br>
            <a:r>
              <a:rPr lang="es-ES" b="1">
                <a:solidFill>
                  <a:srgbClr val="0070C0"/>
                </a:solidFill>
                <a:latin typeface="Trebuchet MS" pitchFamily="34" charset="0"/>
              </a:rPr>
              <a:t>Música: Manuel María Gutiérrez (1829 - 1887 )</a:t>
            </a:r>
            <a:br>
              <a:rPr lang="es-ES" b="1">
                <a:solidFill>
                  <a:srgbClr val="0070C0"/>
                </a:solidFill>
                <a:latin typeface="Trebuchet MS" pitchFamily="34" charset="0"/>
              </a:rPr>
            </a:br>
            <a:r>
              <a:rPr lang="es-ES" b="1">
                <a:solidFill>
                  <a:srgbClr val="0070C0"/>
                </a:solidFill>
                <a:latin typeface="Trebuchet MS" pitchFamily="34" charset="0"/>
              </a:rPr>
              <a:t>Año: 1900 </a:t>
            </a:r>
          </a:p>
        </p:txBody>
      </p:sp>
      <p:pic>
        <p:nvPicPr>
          <p:cNvPr id="37892" name="Picture 30" descr="Barr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500063" y="6429375"/>
            <a:ext cx="8215312" cy="157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3" name="Picture 30" descr="Barr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500063" y="357188"/>
            <a:ext cx="8215312" cy="14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4" name="Picture 28" descr="Barr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V="1">
            <a:off x="-2393949" y="3390900"/>
            <a:ext cx="5929312" cy="147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5" name="Picture 28" descr="Barr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V="1">
            <a:off x="5542757" y="3386931"/>
            <a:ext cx="6215062" cy="15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6" name="Picture 4" descr="CR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857250"/>
            <a:ext cx="7620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7" name="Picture 4" descr="CR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5188" y="857250"/>
            <a:ext cx="7620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8" name="9 CuadroTexto"/>
          <p:cNvSpPr txBox="1">
            <a:spLocks noChangeArrowheads="1"/>
          </p:cNvSpPr>
          <p:nvPr/>
        </p:nvSpPr>
        <p:spPr bwMode="auto">
          <a:xfrm>
            <a:off x="4143375" y="-1285875"/>
            <a:ext cx="5643563" cy="43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CR" sz="1100" b="1"/>
              <a:t>Esta presentación está hecha en 3 partes si no tiene las otras envíame un correo que aparece al principio y te la remito</a:t>
            </a:r>
          </a:p>
        </p:txBody>
      </p:sp>
    </p:spTree>
  </p:cSld>
  <p:clrMapOvr>
    <a:masterClrMapping/>
  </p:clrMapOvr>
  <p:transition spd="slow">
    <p:wheel spokes="1"/>
    <p:sndAc>
      <p:stSnd loop="1">
        <p:snd r:embed="rId3" name="costarica2.wav"/>
      </p:stSnd>
    </p:sndAc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2|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3"/>
</p:tagLst>
</file>

<file path=ppt/theme/theme1.xml><?xml version="1.0" encoding="utf-8"?>
<a:theme xmlns:a="http://schemas.openxmlformats.org/drawingml/2006/main" name="Costa Rica .. 05 04 2011">
  <a:themeElements>
    <a:clrScheme name="Flujo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Viajes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Costa Rica .. 05 04 2011</Template>
  <TotalTime>2</TotalTime>
  <Words>159</Words>
  <Application>Microsoft Office PowerPoint</Application>
  <PresentationFormat>Presentación en pantalla (4:3)</PresentationFormat>
  <Paragraphs>42</Paragraphs>
  <Slides>37</Slides>
  <Notes>3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37</vt:i4>
      </vt:variant>
    </vt:vector>
  </HeadingPairs>
  <TitlesOfParts>
    <vt:vector size="42" baseType="lpstr">
      <vt:lpstr>Arial</vt:lpstr>
      <vt:lpstr>Calibri</vt:lpstr>
      <vt:lpstr>Trebuchet MS</vt:lpstr>
      <vt:lpstr>Costa Rica .. 05 04 2011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2021-04-03T09:35:41Z</dcterms:created>
  <dcterms:modified xsi:type="dcterms:W3CDTF">2021-04-03T09:38:23Z</dcterms:modified>
</cp:coreProperties>
</file>