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0"/>
  </p:notesMasterIdLst>
  <p:sldIdLst>
    <p:sldId id="277" r:id="rId3"/>
    <p:sldId id="257" r:id="rId4"/>
    <p:sldId id="281" r:id="rId5"/>
    <p:sldId id="282" r:id="rId6"/>
    <p:sldId id="283" r:id="rId7"/>
    <p:sldId id="284" r:id="rId8"/>
    <p:sldId id="278" r:id="rId9"/>
    <p:sldId id="285" r:id="rId10"/>
    <p:sldId id="279" r:id="rId11"/>
    <p:sldId id="280" r:id="rId12"/>
    <p:sldId id="258" r:id="rId13"/>
    <p:sldId id="259" r:id="rId14"/>
    <p:sldId id="260" r:id="rId15"/>
    <p:sldId id="261" r:id="rId16"/>
    <p:sldId id="262" r:id="rId17"/>
    <p:sldId id="263" r:id="rId18"/>
    <p:sldId id="264" r:id="rId19"/>
    <p:sldId id="265" r:id="rId20"/>
    <p:sldId id="271" r:id="rId21"/>
    <p:sldId id="266" r:id="rId22"/>
    <p:sldId id="267" r:id="rId23"/>
    <p:sldId id="268" r:id="rId24"/>
    <p:sldId id="269" r:id="rId25"/>
    <p:sldId id="270" r:id="rId26"/>
    <p:sldId id="272" r:id="rId27"/>
    <p:sldId id="273" r:id="rId28"/>
    <p:sldId id="274" r:id="rId29"/>
    <p:sldId id="275" r:id="rId30"/>
    <p:sldId id="276" r:id="rId31"/>
    <p:sldId id="286" r:id="rId32"/>
    <p:sldId id="287" r:id="rId33"/>
    <p:sldId id="288" r:id="rId34"/>
    <p:sldId id="289" r:id="rId35"/>
    <p:sldId id="290" r:id="rId36"/>
    <p:sldId id="291" r:id="rId37"/>
    <p:sldId id="256" r:id="rId38"/>
    <p:sldId id="292" r:id="rId3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R9PRWacwmZ92+UIB13j0Q==" hashData="t8fBaBxglGjXLQPS3B6qOm3RNv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5419" autoAdjust="0"/>
  </p:normalViewPr>
  <p:slideViewPr>
    <p:cSldViewPr>
      <p:cViewPr>
        <p:scale>
          <a:sx n="60" d="100"/>
          <a:sy n="60" d="100"/>
        </p:scale>
        <p:origin x="-786" y="-3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73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79BDC543-25AF-4897-BD71-6274F30959C6}" type="datetimeFigureOut">
              <a:rPr lang="fr-FR"/>
              <a:pPr>
                <a:defRPr/>
              </a:pPr>
              <a:t>24/02/2021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315D6E8C-57BC-4FEE-84D6-7F380881D308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548406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4096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171BC64-E10C-4C04-A86A-5F8E7A8E6A1B}" type="slidenum">
              <a:rPr lang="fr-FR"/>
              <a:pPr eaLnBrk="1" hangingPunct="1"/>
              <a:t>1</a:t>
            </a:fld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4198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1BCBA59-5C55-4FD3-9C0E-9CF84C489FA0}" type="slidenum">
              <a:rPr lang="fr-FR"/>
              <a:pPr eaLnBrk="1" hangingPunct="1"/>
              <a:t>2</a:t>
            </a:fld>
            <a:endParaRPr 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4301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403A14B-BE83-46A9-A0B5-7E6B3327D0F2}" type="slidenum">
              <a:rPr lang="fr-FR"/>
              <a:pPr eaLnBrk="1" hangingPunct="1"/>
              <a:t>3</a:t>
            </a:fld>
            <a:endParaRPr lang="fr-F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4403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F91186B-9AE2-4BB2-A3E1-075A0E9A17B5}" type="slidenum">
              <a:rPr lang="fr-FR"/>
              <a:pPr eaLnBrk="1" hangingPunct="1"/>
              <a:t>4</a:t>
            </a:fld>
            <a:endParaRPr lang="fr-F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4506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297C870-45AB-4982-93BC-507CF38EB2F2}" type="slidenum">
              <a:rPr lang="fr-FR"/>
              <a:pPr eaLnBrk="1" hangingPunct="1"/>
              <a:t>5</a:t>
            </a:fld>
            <a:endParaRPr lang="fr-F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4608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BFE6DBC-FF5E-4775-84DC-BFC21F502AF9}" type="slidenum">
              <a:rPr lang="fr-FR"/>
              <a:pPr eaLnBrk="1" hangingPunct="1"/>
              <a:t>6</a:t>
            </a:fld>
            <a:endParaRPr lang="fr-F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4710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88F972C8-2C95-4EDC-8C45-03BC13CC8436}" type="slidenum">
              <a:rPr lang="fr-FR"/>
              <a:pPr eaLnBrk="1" hangingPunct="1"/>
              <a:t>7</a:t>
            </a:fld>
            <a:endParaRPr lang="fr-F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4813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636B865-D08B-4D0F-9BCE-ED1AF81916FD}" type="slidenum">
              <a:rPr lang="fr-FR"/>
              <a:pPr eaLnBrk="1" hangingPunct="1"/>
              <a:t>8</a:t>
            </a:fld>
            <a:endParaRPr lang="fr-F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4915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318C73E-C18A-45DA-B19D-EB1D23ADCE81}" type="slidenum">
              <a:rPr lang="fr-FR"/>
              <a:pPr eaLnBrk="1" hangingPunct="1"/>
              <a:t>9</a:t>
            </a:fld>
            <a:endParaRPr lang="fr-F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017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5018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6A4642D-2DA8-4B09-87B0-DC21C2BCCD1B}" type="slidenum">
              <a:rPr lang="fr-FR"/>
              <a:pPr eaLnBrk="1" hangingPunct="1"/>
              <a:t>10</a:t>
            </a:fld>
            <a:endParaRPr lang="fr-F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0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5120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C5A4AF9-0C81-449E-AE80-0F354034D5BB}" type="slidenum">
              <a:rPr lang="fr-FR"/>
              <a:pPr eaLnBrk="1" hangingPunct="1"/>
              <a:t>11</a:t>
            </a:fld>
            <a:endParaRPr lang="fr-F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5222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BC8E87D-5454-45C2-AB5E-C6768958009F}" type="slidenum">
              <a:rPr lang="fr-FR"/>
              <a:pPr eaLnBrk="1" hangingPunct="1"/>
              <a:t>12</a:t>
            </a:fld>
            <a:endParaRPr lang="fr-FR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325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5325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486205B-8A3D-48C5-9902-BF4913EF055A}" type="slidenum">
              <a:rPr lang="fr-FR"/>
              <a:pPr eaLnBrk="1" hangingPunct="1"/>
              <a:t>13</a:t>
            </a:fld>
            <a:endParaRPr lang="fr-FR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427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5427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83DF0D2-CCD8-49BD-94CA-F35B25571996}" type="slidenum">
              <a:rPr lang="fr-FR"/>
              <a:pPr eaLnBrk="1" hangingPunct="1"/>
              <a:t>14</a:t>
            </a:fld>
            <a:endParaRPr lang="fr-FR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52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553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D322EDA-4AE2-48FF-83E1-2ED50A428F53}" type="slidenum">
              <a:rPr lang="fr-FR"/>
              <a:pPr eaLnBrk="1" hangingPunct="1"/>
              <a:t>15</a:t>
            </a:fld>
            <a:endParaRPr lang="fr-FR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5632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C6487BE-C1C5-4F61-BE32-9164542D83E2}" type="slidenum">
              <a:rPr lang="fr-FR"/>
              <a:pPr eaLnBrk="1" hangingPunct="1"/>
              <a:t>16</a:t>
            </a:fld>
            <a:endParaRPr lang="fr-FR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573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6CAA797-D3CE-4BAD-AEFE-65202B4B8E99}" type="slidenum">
              <a:rPr lang="fr-FR"/>
              <a:pPr eaLnBrk="1" hangingPunct="1"/>
              <a:t>17</a:t>
            </a:fld>
            <a:endParaRPr lang="fr-FR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583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30696C2-4931-4B41-A67A-55EC21B3D4E3}" type="slidenum">
              <a:rPr lang="fr-FR"/>
              <a:pPr eaLnBrk="1" hangingPunct="1"/>
              <a:t>18</a:t>
            </a:fld>
            <a:endParaRPr lang="fr-FR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593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3CFADA9-F29F-41FE-99F3-C0E4179F4CC7}" type="slidenum">
              <a:rPr lang="fr-FR"/>
              <a:pPr eaLnBrk="1" hangingPunct="1"/>
              <a:t>19</a:t>
            </a:fld>
            <a:endParaRPr lang="fr-FR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04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604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1E4B62C-59EC-452A-8884-CB54AB193003}" type="slidenum">
              <a:rPr lang="fr-FR"/>
              <a:pPr eaLnBrk="1" hangingPunct="1"/>
              <a:t>20</a:t>
            </a:fld>
            <a:endParaRPr lang="fr-FR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614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49A72CF-5FCF-4C69-B8B6-FAFBD0275277}" type="slidenum">
              <a:rPr lang="fr-FR"/>
              <a:pPr eaLnBrk="1" hangingPunct="1"/>
              <a:t>21</a:t>
            </a:fld>
            <a:endParaRPr lang="fr-FR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24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624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69012D6-6B06-4A89-873B-BCBEB620F97D}" type="slidenum">
              <a:rPr lang="fr-FR"/>
              <a:pPr eaLnBrk="1" hangingPunct="1"/>
              <a:t>22</a:t>
            </a:fld>
            <a:endParaRPr lang="fr-FR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34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634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FED22EF-AF9C-46CC-99D9-AF835D927001}" type="slidenum">
              <a:rPr lang="fr-FR"/>
              <a:pPr eaLnBrk="1" hangingPunct="1"/>
              <a:t>23</a:t>
            </a:fld>
            <a:endParaRPr lang="fr-FR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45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645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ECD674B-6CF5-4555-88AD-DC902B6518C8}" type="slidenum">
              <a:rPr lang="fr-FR"/>
              <a:pPr eaLnBrk="1" hangingPunct="1"/>
              <a:t>24</a:t>
            </a:fld>
            <a:endParaRPr lang="fr-FR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553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6554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9D9C79D-29E2-410E-B309-43F5557168B0}" type="slidenum">
              <a:rPr lang="fr-FR"/>
              <a:pPr eaLnBrk="1" hangingPunct="1"/>
              <a:t>25</a:t>
            </a:fld>
            <a:endParaRPr lang="fr-FR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656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6656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ED9A220-099B-4C26-BA4C-C8114E96C7D9}" type="slidenum">
              <a:rPr lang="fr-FR"/>
              <a:pPr eaLnBrk="1" hangingPunct="1"/>
              <a:t>26</a:t>
            </a:fld>
            <a:endParaRPr lang="fr-FR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758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6758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58F6F74-BE7A-4F51-B24E-8B1B305E56EA}" type="slidenum">
              <a:rPr lang="fr-FR"/>
              <a:pPr eaLnBrk="1" hangingPunct="1"/>
              <a:t>27</a:t>
            </a:fld>
            <a:endParaRPr lang="fr-FR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861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6861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4E0AB37-9DD6-430C-9801-AC7327B746C5}" type="slidenum">
              <a:rPr lang="fr-FR"/>
              <a:pPr eaLnBrk="1" hangingPunct="1"/>
              <a:t>28</a:t>
            </a:fld>
            <a:endParaRPr lang="fr-FR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963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6963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607521D-005B-402E-8208-6D057A996847}" type="slidenum">
              <a:rPr lang="fr-FR"/>
              <a:pPr eaLnBrk="1" hangingPunct="1"/>
              <a:t>29</a:t>
            </a:fld>
            <a:endParaRPr lang="fr-FR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065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7066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3B7CF66-C937-4269-8519-57D2C500AD71}" type="slidenum">
              <a:rPr lang="fr-FR"/>
              <a:pPr eaLnBrk="1" hangingPunct="1"/>
              <a:t>30</a:t>
            </a:fld>
            <a:endParaRPr lang="fr-FR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7168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6F63361-4F16-44B0-A4D9-4ABE673103A1}" type="slidenum">
              <a:rPr lang="fr-FR"/>
              <a:pPr eaLnBrk="1" hangingPunct="1"/>
              <a:t>31</a:t>
            </a:fld>
            <a:endParaRPr lang="fr-FR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270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7270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B6AF2C0-2237-4A3F-BE08-775C4CF6E37D}" type="slidenum">
              <a:rPr lang="fr-FR"/>
              <a:pPr eaLnBrk="1" hangingPunct="1"/>
              <a:t>32</a:t>
            </a:fld>
            <a:endParaRPr lang="fr-FR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373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7373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512013C-49B5-4077-BDF9-1DA57030A6B1}" type="slidenum">
              <a:rPr lang="fr-FR"/>
              <a:pPr eaLnBrk="1" hangingPunct="1"/>
              <a:t>33</a:t>
            </a:fld>
            <a:endParaRPr lang="fr-FR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475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7475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622DC9B-77BB-4A1A-B8B5-554FF75E2C7F}" type="slidenum">
              <a:rPr lang="fr-FR"/>
              <a:pPr eaLnBrk="1" hangingPunct="1"/>
              <a:t>34</a:t>
            </a:fld>
            <a:endParaRPr lang="fr-FR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577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7578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C6DEC75-C286-4853-BB19-F61F5BBD855B}" type="slidenum">
              <a:rPr lang="fr-FR"/>
              <a:pPr eaLnBrk="1" hangingPunct="1"/>
              <a:t>35</a:t>
            </a:fld>
            <a:endParaRPr lang="fr-FR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680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7680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CF75920-A018-4B36-A01E-C8314FD76C6E}" type="slidenum">
              <a:rPr lang="fr-FR"/>
              <a:pPr eaLnBrk="1" hangingPunct="1"/>
              <a:t>36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CE9C9B-A842-4A96-971E-A717FD9D82F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8784360"/>
      </p:ext>
    </p:extLst>
  </p:cSld>
  <p:clrMapOvr>
    <a:masterClrMapping/>
  </p:clrMapOvr>
  <p:transition spd="slow" advTm="8000">
    <p:plu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83F37B-D433-448A-B462-6A2E0B6C17F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7366406"/>
      </p:ext>
    </p:extLst>
  </p:cSld>
  <p:clrMapOvr>
    <a:masterClrMapping/>
  </p:clrMapOvr>
  <p:transition spd="slow" advTm="8000">
    <p:plu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74A7DE-FE44-42F2-9A96-6738D964BFF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017641"/>
      </p:ext>
    </p:extLst>
  </p:cSld>
  <p:clrMapOvr>
    <a:masterClrMapping/>
  </p:clrMapOvr>
  <p:transition spd="slow" advTm="8000">
    <p:plu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759CA0-A8B0-44E7-8CF2-5018AEB45BA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7153504"/>
      </p:ext>
    </p:extLst>
  </p:cSld>
  <p:clrMapOvr>
    <a:masterClrMapping/>
  </p:clrMapOvr>
  <p:transition spd="slow" advTm="8000">
    <p:plu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02EB69-A35B-4791-959D-B216991C5E2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896607"/>
      </p:ext>
    </p:extLst>
  </p:cSld>
  <p:clrMapOvr>
    <a:masterClrMapping/>
  </p:clrMapOvr>
  <p:transition spd="slow" advTm="8000">
    <p:plu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614272-7CFC-4CA8-8628-0C344AB2690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4458853"/>
      </p:ext>
    </p:extLst>
  </p:cSld>
  <p:clrMapOvr>
    <a:masterClrMapping/>
  </p:clrMapOvr>
  <p:transition spd="slow" advTm="8000">
    <p:plu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0E3297-F954-4AA3-A054-6D3E440604C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4569931"/>
      </p:ext>
    </p:extLst>
  </p:cSld>
  <p:clrMapOvr>
    <a:masterClrMapping/>
  </p:clrMapOvr>
  <p:transition spd="slow" advTm="8000">
    <p:plu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12A2C9-070E-4BA3-9E71-D8E37C0EC5E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3469058"/>
      </p:ext>
    </p:extLst>
  </p:cSld>
  <p:clrMapOvr>
    <a:masterClrMapping/>
  </p:clrMapOvr>
  <p:transition spd="slow" advTm="8000">
    <p:plu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1FD11C-8713-4532-9E88-7ABCAABFB32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7005488"/>
      </p:ext>
    </p:extLst>
  </p:cSld>
  <p:clrMapOvr>
    <a:masterClrMapping/>
  </p:clrMapOvr>
  <p:transition spd="slow" advTm="8000">
    <p:plu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A6E118-EB78-4410-B758-9A66CCE2486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1609279"/>
      </p:ext>
    </p:extLst>
  </p:cSld>
  <p:clrMapOvr>
    <a:masterClrMapping/>
  </p:clrMapOvr>
  <p:transition spd="slow" advTm="8000">
    <p:plu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1DC792-BB58-403F-BA01-DCD641AD560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8181092"/>
      </p:ext>
    </p:extLst>
  </p:cSld>
  <p:clrMapOvr>
    <a:masterClrMapping/>
  </p:clrMapOvr>
  <p:transition spd="slow" advTm="8000">
    <p:plus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92865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2D593F2B-3A79-44B5-BC52-ADBF569856E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8000">
    <p:plus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2.png"/><Relationship Id="rId10" Type="http://schemas.openxmlformats.org/officeDocument/2006/relationships/image" Target="../media/image4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 descr="01a_costa_rica_beach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09600"/>
            <a:ext cx="9144000" cy="556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WordArt 5" descr="Paper bag"/>
          <p:cNvSpPr>
            <a:spLocks noChangeArrowheads="1" noChangeShapeType="1" noTextEdit="1"/>
          </p:cNvSpPr>
          <p:nvPr/>
        </p:nvSpPr>
        <p:spPr bwMode="auto">
          <a:xfrm>
            <a:off x="1676400" y="685800"/>
            <a:ext cx="4248150" cy="5810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pt-BR" sz="4000" b="1" kern="10" dirty="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blipFill dpi="0" rotWithShape="0">
                  <a:blip r:embed="rId5"/>
                  <a:srcRect/>
                  <a:tile tx="0" ty="0" sx="100000" sy="100000" flip="none" algn="tl"/>
                </a:blipFill>
                <a:effectLst>
                  <a:outerShdw dist="563972" dir="14049741" sx="125000" sy="125000" algn="tl" rotWithShape="0">
                    <a:srgbClr val="C7DFD3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C O S T A    R I C A</a:t>
            </a:r>
            <a:endParaRPr lang="es-ES" sz="4000" b="1" kern="10" dirty="0">
              <a:ln w="9525">
                <a:solidFill>
                  <a:srgbClr val="008000"/>
                </a:solidFill>
                <a:round/>
                <a:headEnd/>
                <a:tailEnd/>
              </a:ln>
              <a:blipFill dpi="0" rotWithShape="0">
                <a:blip r:embed="rId5"/>
                <a:srcRect/>
                <a:tile tx="0" ty="0" sx="100000" sy="100000" flip="none" algn="tl"/>
              </a:blipFill>
              <a:effectLst>
                <a:outerShdw dist="563972" dir="14049741" sx="125000" sy="125000" algn="tl" rotWithShape="0">
                  <a:srgbClr val="C7DFD3">
                    <a:alpha val="79999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pic>
        <p:nvPicPr>
          <p:cNvPr id="2052" name="Picture 7" descr="images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7600" y="4648200"/>
            <a:ext cx="1676400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WordArt 8" descr="Paper bag"/>
          <p:cNvSpPr>
            <a:spLocks noChangeArrowheads="1" noChangeShapeType="1" noTextEdit="1"/>
          </p:cNvSpPr>
          <p:nvPr/>
        </p:nvSpPr>
        <p:spPr bwMode="auto">
          <a:xfrm>
            <a:off x="533400" y="6172200"/>
            <a:ext cx="1352550" cy="4000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b="1" kern="10" dirty="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blipFill dpi="0" rotWithShape="0">
                  <a:blip r:embed="rId5"/>
                  <a:srcRect/>
                  <a:tile tx="0" ty="0" sx="100000" sy="100000" flip="none" algn="tl"/>
                </a:blipFill>
                <a:effectLst>
                  <a:outerShdw dist="563972" dir="14049741" sx="125000" sy="125000" algn="tl" rotWithShape="0">
                    <a:srgbClr val="C7DFD3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La Playa</a:t>
            </a:r>
          </a:p>
        </p:txBody>
      </p:sp>
      <p:pic>
        <p:nvPicPr>
          <p:cNvPr id="8202" name="Picture 37" descr="note_musicali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0"/>
            <a:ext cx="2590800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10" descr="acoustic_guitar_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2763686">
            <a:off x="457200" y="4038600"/>
            <a:ext cx="1930400" cy="125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plus/>
    <p:sndAc>
      <p:stSnd>
        <p:snd r:embed="rId3" name="Romantic Guitar 5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24960446cslgfla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2400" y="0"/>
            <a:ext cx="1371600" cy="86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5" descr="costa-rica-map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1613" y="0"/>
            <a:ext cx="62007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sanjos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42900"/>
            <a:ext cx="8229600" cy="6172200"/>
          </a:xfrm>
          <a:prstGeom prst="rect">
            <a:avLst/>
          </a:prstGeom>
          <a:noFill/>
          <a:ln w="508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99" name="Text Box 5"/>
          <p:cNvSpPr txBox="1">
            <a:spLocks noChangeArrowheads="1"/>
          </p:cNvSpPr>
          <p:nvPr/>
        </p:nvSpPr>
        <p:spPr bwMode="auto">
          <a:xfrm>
            <a:off x="4038600" y="6477000"/>
            <a:ext cx="17526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</a:rPr>
              <a:t>San Jose</a:t>
            </a:r>
          </a:p>
        </p:txBody>
      </p:sp>
    </p:spTree>
  </p:cSld>
  <p:clrMapOvr>
    <a:masterClrMapping/>
  </p:clrMapOvr>
  <p:transition spd="slow" advTm="8000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san_jos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Rectangle 4"/>
          <p:cNvSpPr>
            <a:spLocks noChangeArrowheads="1"/>
          </p:cNvSpPr>
          <p:nvPr/>
        </p:nvSpPr>
        <p:spPr bwMode="auto">
          <a:xfrm>
            <a:off x="7391400" y="6477000"/>
            <a:ext cx="1752600" cy="381000"/>
          </a:xfrm>
          <a:prstGeom prst="rect">
            <a:avLst/>
          </a:prstGeom>
          <a:solidFill>
            <a:schemeClr val="accent1">
              <a:alpha val="36862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/>
              <a:t>San Jose</a:t>
            </a:r>
          </a:p>
        </p:txBody>
      </p:sp>
    </p:spTree>
  </p:cSld>
  <p:clrMapOvr>
    <a:masterClrMapping/>
  </p:clrMapOvr>
  <p:transition spd="slow" advTm="8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San-Jose-City-Hall-Richard-Meier-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00"/>
          <a:stretch>
            <a:fillRect/>
          </a:stretch>
        </p:blipFill>
        <p:spPr bwMode="auto">
          <a:xfrm>
            <a:off x="1143000" y="0"/>
            <a:ext cx="6858000" cy="6845300"/>
          </a:xfrm>
          <a:prstGeom prst="rect">
            <a:avLst/>
          </a:prstGeom>
          <a:noFill/>
          <a:ln w="508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47" name="Rectangle 3"/>
          <p:cNvSpPr>
            <a:spLocks noChangeArrowheads="1"/>
          </p:cNvSpPr>
          <p:nvPr/>
        </p:nvSpPr>
        <p:spPr bwMode="auto">
          <a:xfrm rot="10800000" flipV="1">
            <a:off x="8074025" y="5789613"/>
            <a:ext cx="1068388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>
                <a:solidFill>
                  <a:schemeClr val="bg1"/>
                </a:solidFill>
              </a:rPr>
              <a:t>San   Jose</a:t>
            </a:r>
          </a:p>
        </p:txBody>
      </p:sp>
    </p:spTree>
  </p:cSld>
  <p:clrMapOvr>
    <a:masterClrMapping/>
  </p:clrMapOvr>
  <p:transition spd="slow" advTm="8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san_josead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9413"/>
            <a:ext cx="9144000" cy="6097587"/>
          </a:xfrm>
          <a:prstGeom prst="rect">
            <a:avLst/>
          </a:prstGeom>
          <a:noFill/>
          <a:ln w="508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1" name="Rectangle 3"/>
          <p:cNvSpPr>
            <a:spLocks noChangeArrowheads="1"/>
          </p:cNvSpPr>
          <p:nvPr/>
        </p:nvSpPr>
        <p:spPr bwMode="auto">
          <a:xfrm rot="10800000" flipV="1">
            <a:off x="4003675" y="6491288"/>
            <a:ext cx="11366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>
                <a:solidFill>
                  <a:schemeClr val="bg1"/>
                </a:solidFill>
              </a:rPr>
              <a:t>San Jose</a:t>
            </a:r>
          </a:p>
        </p:txBody>
      </p:sp>
    </p:spTree>
  </p:cSld>
  <p:clrMapOvr>
    <a:masterClrMapping/>
  </p:clrMapOvr>
  <p:transition spd="slow" advTm="8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poze_Costa_Rica_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0"/>
            <a:ext cx="5143500" cy="6858000"/>
          </a:xfrm>
          <a:prstGeom prst="rect">
            <a:avLst/>
          </a:prstGeom>
          <a:noFill/>
          <a:ln w="508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95" name="Text Box 5"/>
          <p:cNvSpPr txBox="1">
            <a:spLocks noChangeArrowheads="1"/>
          </p:cNvSpPr>
          <p:nvPr/>
        </p:nvSpPr>
        <p:spPr bwMode="auto">
          <a:xfrm>
            <a:off x="7620000" y="5943600"/>
            <a:ext cx="15240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</a:rPr>
              <a:t>San Jose</a:t>
            </a:r>
          </a:p>
        </p:txBody>
      </p:sp>
    </p:spTree>
  </p:cSld>
  <p:clrMapOvr>
    <a:masterClrMapping/>
  </p:clrMapOvr>
  <p:transition spd="slow" advTm="8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san-jose-real-estate-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42900"/>
            <a:ext cx="8229600" cy="6172200"/>
          </a:xfrm>
          <a:prstGeom prst="rect">
            <a:avLst/>
          </a:prstGeom>
          <a:noFill/>
          <a:ln w="508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19" name="Rectangle 5"/>
          <p:cNvSpPr>
            <a:spLocks noChangeArrowheads="1"/>
          </p:cNvSpPr>
          <p:nvPr/>
        </p:nvSpPr>
        <p:spPr bwMode="auto">
          <a:xfrm rot="10828283" flipV="1">
            <a:off x="4003675" y="6491288"/>
            <a:ext cx="11366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>
                <a:solidFill>
                  <a:schemeClr val="bg1"/>
                </a:solidFill>
              </a:rPr>
              <a:t>San Jose</a:t>
            </a:r>
          </a:p>
        </p:txBody>
      </p:sp>
    </p:spTree>
  </p:cSld>
  <p:clrMapOvr>
    <a:masterClrMapping/>
  </p:clrMapOvr>
  <p:transition spd="slow" advTm="8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poze_Costa_Rica_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806450"/>
            <a:ext cx="7620000" cy="5245100"/>
          </a:xfrm>
          <a:prstGeom prst="rect">
            <a:avLst/>
          </a:prstGeom>
          <a:noFill/>
          <a:ln w="508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3" name="Rectangle 5"/>
          <p:cNvSpPr>
            <a:spLocks noChangeArrowheads="1"/>
          </p:cNvSpPr>
          <p:nvPr/>
        </p:nvSpPr>
        <p:spPr bwMode="auto">
          <a:xfrm rot="10800000" flipV="1">
            <a:off x="3621088" y="6259513"/>
            <a:ext cx="232251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>
                <a:solidFill>
                  <a:schemeClr val="bg1"/>
                </a:solidFill>
              </a:rPr>
              <a:t>Beach in Cahuita</a:t>
            </a:r>
          </a:p>
        </p:txBody>
      </p:sp>
    </p:spTree>
  </p:cSld>
  <p:clrMapOvr>
    <a:masterClrMapping/>
  </p:clrMapOvr>
  <p:transition spd="slow" advTm="8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poze_Costa_Rica_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762000"/>
            <a:ext cx="8229600" cy="5334000"/>
          </a:xfrm>
          <a:prstGeom prst="rect">
            <a:avLst/>
          </a:prstGeom>
          <a:noFill/>
          <a:ln w="508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3"/>
          <p:cNvSpPr>
            <a:spLocks noChangeArrowheads="1"/>
          </p:cNvSpPr>
          <p:nvPr/>
        </p:nvSpPr>
        <p:spPr bwMode="auto">
          <a:xfrm rot="10800000" flipV="1">
            <a:off x="3611563" y="6416675"/>
            <a:ext cx="19113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en-US" b="1">
                <a:solidFill>
                  <a:schemeClr val="bg1"/>
                </a:solidFill>
              </a:rPr>
              <a:t>Volcano Arenal</a:t>
            </a:r>
            <a:r>
              <a:rPr lang="en-US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12291" name="Picture 4" descr="vulkanarena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 w="508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3"/>
          <p:cNvSpPr>
            <a:spLocks noChangeArrowheads="1"/>
          </p:cNvSpPr>
          <p:nvPr/>
        </p:nvSpPr>
        <p:spPr bwMode="auto">
          <a:xfrm rot="10772574" flipV="1">
            <a:off x="3697288" y="6321425"/>
            <a:ext cx="17462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en-US" b="1">
                <a:solidFill>
                  <a:schemeClr val="bg1"/>
                </a:solidFill>
              </a:rPr>
              <a:t>Volcano Poás</a:t>
            </a:r>
            <a:r>
              <a:rPr lang="en-US"/>
              <a:t> </a:t>
            </a:r>
          </a:p>
        </p:txBody>
      </p:sp>
      <p:pic>
        <p:nvPicPr>
          <p:cNvPr id="13315" name="Picture 4" descr="volcnpo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627063"/>
            <a:ext cx="8382000" cy="5603875"/>
          </a:xfrm>
          <a:prstGeom prst="rect">
            <a:avLst/>
          </a:prstGeom>
          <a:noFill/>
          <a:ln w="508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arenalseeincostaric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06475"/>
            <a:ext cx="9144000" cy="4845050"/>
          </a:xfrm>
          <a:prstGeom prst="rect">
            <a:avLst/>
          </a:prstGeom>
          <a:noFill/>
          <a:ln w="508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3146425" y="6202363"/>
            <a:ext cx="2851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en-US" b="1">
                <a:solidFill>
                  <a:schemeClr val="bg1"/>
                </a:solidFill>
              </a:rPr>
              <a:t>Arenalsee in Costa Rica</a:t>
            </a:r>
            <a:r>
              <a:rPr lang="en-US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  <p:transition spd="slow" advTm="8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manuelantonio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7825"/>
            <a:ext cx="9144000" cy="6102350"/>
          </a:xfrm>
          <a:prstGeom prst="rect">
            <a:avLst/>
          </a:prstGeom>
          <a:noFill/>
          <a:ln w="508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363" name="Rectangle 3"/>
          <p:cNvSpPr>
            <a:spLocks noChangeArrowheads="1"/>
          </p:cNvSpPr>
          <p:nvPr/>
        </p:nvSpPr>
        <p:spPr bwMode="auto">
          <a:xfrm rot="10800000" flipV="1">
            <a:off x="3584575" y="6438900"/>
            <a:ext cx="1962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en-US" b="1">
                <a:solidFill>
                  <a:schemeClr val="bg1"/>
                </a:solidFill>
              </a:rPr>
              <a:t>Manuel Antonio</a:t>
            </a:r>
            <a:r>
              <a:rPr lang="en-US"/>
              <a:t> </a:t>
            </a:r>
          </a:p>
        </p:txBody>
      </p:sp>
    </p:spTree>
  </p:cSld>
  <p:clrMapOvr>
    <a:masterClrMapping/>
  </p:clrMapOvr>
  <p:transition spd="slow" advTm="8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ostaricamonteverd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7825"/>
            <a:ext cx="9144000" cy="6102350"/>
          </a:xfrm>
          <a:prstGeom prst="rect">
            <a:avLst/>
          </a:prstGeom>
          <a:noFill/>
          <a:ln w="508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87" name="Rectangle 3"/>
          <p:cNvSpPr>
            <a:spLocks noChangeArrowheads="1"/>
          </p:cNvSpPr>
          <p:nvPr/>
        </p:nvSpPr>
        <p:spPr bwMode="auto">
          <a:xfrm rot="10800000" flipV="1">
            <a:off x="3797300" y="6419850"/>
            <a:ext cx="15303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en-US" b="1">
                <a:solidFill>
                  <a:schemeClr val="bg1"/>
                </a:solidFill>
              </a:rPr>
              <a:t>Monteverde</a:t>
            </a:r>
            <a:r>
              <a:rPr lang="en-US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  <p:transition spd="slow" advTm="8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2606675" y="6207125"/>
            <a:ext cx="39306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en-US" b="1">
                <a:solidFill>
                  <a:schemeClr val="bg1"/>
                </a:solidFill>
              </a:rPr>
              <a:t>Tortuguero - Venice of Costa Rica</a:t>
            </a:r>
            <a:r>
              <a:rPr lang="en-US"/>
              <a:t> </a:t>
            </a:r>
          </a:p>
        </p:txBody>
      </p:sp>
      <p:pic>
        <p:nvPicPr>
          <p:cNvPr id="17411" name="Picture 3" descr="tortuguerodasvenedigco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66800"/>
            <a:ext cx="9144000" cy="4648200"/>
          </a:xfrm>
          <a:prstGeom prst="rect">
            <a:avLst/>
          </a:prstGeom>
          <a:noFill/>
          <a:ln w="508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3" descr="playasamar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Rectangle 5"/>
          <p:cNvSpPr>
            <a:spLocks noChangeArrowheads="1"/>
          </p:cNvSpPr>
          <p:nvPr/>
        </p:nvSpPr>
        <p:spPr bwMode="auto">
          <a:xfrm>
            <a:off x="0" y="6400800"/>
            <a:ext cx="2286000" cy="304800"/>
          </a:xfrm>
          <a:prstGeom prst="rect">
            <a:avLst/>
          </a:prstGeom>
          <a:solidFill>
            <a:schemeClr val="accent1">
              <a:alpha val="43921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b="1">
                <a:solidFill>
                  <a:schemeClr val="tx2"/>
                </a:solidFill>
              </a:rPr>
              <a:t>Samara</a:t>
            </a:r>
            <a:r>
              <a:rPr lang="en-US" b="1">
                <a:solidFill>
                  <a:schemeClr val="bg1"/>
                </a:solidFill>
              </a:rPr>
              <a:t> </a:t>
            </a:r>
            <a:r>
              <a:rPr lang="en-US" b="1">
                <a:solidFill>
                  <a:schemeClr val="tx2"/>
                </a:solidFill>
              </a:rPr>
              <a:t>Beach</a:t>
            </a:r>
          </a:p>
        </p:txBody>
      </p:sp>
    </p:spTree>
  </p:cSld>
  <p:clrMapOvr>
    <a:masterClrMapping/>
  </p:clrMapOvr>
  <p:transition spd="slow" advTm="8000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3" descr="botanischergartena1964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Rectangle 4"/>
          <p:cNvSpPr>
            <a:spLocks noChangeArrowheads="1"/>
          </p:cNvSpPr>
          <p:nvPr/>
        </p:nvSpPr>
        <p:spPr bwMode="auto">
          <a:xfrm>
            <a:off x="6934200" y="6477000"/>
            <a:ext cx="2209800" cy="381000"/>
          </a:xfrm>
          <a:prstGeom prst="rect">
            <a:avLst/>
          </a:prstGeom>
          <a:solidFill>
            <a:schemeClr val="accent1">
              <a:alpha val="43921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b="1"/>
              <a:t>Botanic garden</a:t>
            </a:r>
            <a:r>
              <a:rPr lang="en-US"/>
              <a:t> </a:t>
            </a:r>
          </a:p>
        </p:txBody>
      </p:sp>
    </p:spTree>
  </p:cSld>
  <p:clrMapOvr>
    <a:masterClrMapping/>
  </p:clrMapOvr>
  <p:transition spd="slow" advTm="8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tapantinationalpark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8600"/>
            <a:ext cx="9144000" cy="6400800"/>
          </a:xfrm>
          <a:prstGeom prst="rect">
            <a:avLst/>
          </a:prstGeom>
          <a:noFill/>
          <a:ln w="508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6553200" y="6248400"/>
            <a:ext cx="2590800" cy="381000"/>
          </a:xfrm>
          <a:prstGeom prst="rect">
            <a:avLst/>
          </a:prstGeom>
          <a:solidFill>
            <a:schemeClr val="accent1">
              <a:alpha val="43921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b="1"/>
              <a:t>Tapanti Nationalpark</a:t>
            </a:r>
            <a:r>
              <a:rPr lang="en-US"/>
              <a:t> </a:t>
            </a:r>
          </a:p>
        </p:txBody>
      </p:sp>
    </p:spTree>
  </p:cSld>
  <p:clrMapOvr>
    <a:masterClrMapping/>
  </p:clrMapOvr>
  <p:transition spd="slow" advTm="8000">
    <p:plus/>
    <p:sndAc>
      <p:stSnd>
        <p:snd r:embed="rId3" name="Romantic Guitar 5.wav"/>
      </p:stSnd>
    </p:sndAc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lagodecachiimorisitala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4800"/>
            <a:ext cx="9144000" cy="6172200"/>
          </a:xfrm>
          <a:prstGeom prst="rect">
            <a:avLst/>
          </a:prstGeom>
          <a:noFill/>
          <a:ln w="508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507" name="Rectangle 3"/>
          <p:cNvSpPr>
            <a:spLocks noChangeArrowheads="1"/>
          </p:cNvSpPr>
          <p:nvPr/>
        </p:nvSpPr>
        <p:spPr bwMode="auto">
          <a:xfrm>
            <a:off x="6172200" y="6172200"/>
            <a:ext cx="2971800" cy="304800"/>
          </a:xfrm>
          <a:prstGeom prst="rect">
            <a:avLst/>
          </a:prstGeom>
          <a:solidFill>
            <a:schemeClr val="accent1">
              <a:alpha val="43921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b="1"/>
              <a:t>Lago-de-Cachi- im-Orisital</a:t>
            </a:r>
          </a:p>
        </p:txBody>
      </p:sp>
    </p:spTree>
  </p:cSld>
  <p:clrMapOvr>
    <a:masterClrMapping/>
  </p:clrMapOvr>
  <p:transition spd="slow" advTm="8000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angosturalak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0" y="6477000"/>
            <a:ext cx="2819400" cy="381000"/>
          </a:xfrm>
          <a:prstGeom prst="rect">
            <a:avLst/>
          </a:prstGeom>
          <a:solidFill>
            <a:schemeClr val="accent1">
              <a:alpha val="43921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b="1"/>
              <a:t>Angostura Lake</a:t>
            </a:r>
            <a:r>
              <a:rPr lang="en-US"/>
              <a:t> </a:t>
            </a:r>
          </a:p>
        </p:txBody>
      </p:sp>
    </p:spTree>
  </p:cSld>
  <p:clrMapOvr>
    <a:masterClrMapping/>
  </p:clrMapOvr>
  <p:transition spd="slow" advTm="8000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bridge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0" y="6477000"/>
            <a:ext cx="1676400" cy="381000"/>
          </a:xfrm>
          <a:prstGeom prst="rect">
            <a:avLst/>
          </a:prstGeom>
          <a:solidFill>
            <a:schemeClr val="accent1">
              <a:alpha val="43921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/>
              <a:t>Bridgel</a:t>
            </a:r>
          </a:p>
        </p:txBody>
      </p:sp>
    </p:spTree>
  </p:cSld>
  <p:clrMapOvr>
    <a:masterClrMapping/>
  </p:clrMapOvr>
  <p:transition spd="slow" advTm="8000">
    <p:plu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7391400" y="5313363"/>
            <a:ext cx="15240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en-US" b="1">
                <a:solidFill>
                  <a:schemeClr val="bg1"/>
                </a:solidFill>
              </a:rPr>
              <a:t>Jungles of Costa Rica</a:t>
            </a:r>
            <a:r>
              <a:rPr lang="en-US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24579" name="Picture 3" descr="telefericodebosquelluv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0"/>
            <a:ext cx="5143500" cy="6858000"/>
          </a:xfrm>
          <a:prstGeom prst="rect">
            <a:avLst/>
          </a:prstGeom>
          <a:noFill/>
          <a:ln w="508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papaya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593725"/>
            <a:ext cx="8534400" cy="5670550"/>
          </a:xfrm>
          <a:prstGeom prst="rect">
            <a:avLst/>
          </a:prstGeom>
          <a:noFill/>
          <a:ln w="508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603" name="Rectangle 3"/>
          <p:cNvSpPr>
            <a:spLocks noChangeArrowheads="1"/>
          </p:cNvSpPr>
          <p:nvPr/>
        </p:nvSpPr>
        <p:spPr bwMode="auto">
          <a:xfrm rot="10800000" flipV="1">
            <a:off x="3990975" y="6416675"/>
            <a:ext cx="11620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en-US" b="1">
                <a:solidFill>
                  <a:schemeClr val="bg1"/>
                </a:solidFill>
              </a:rPr>
              <a:t>papayas</a:t>
            </a:r>
            <a:r>
              <a:rPr lang="en-US"/>
              <a:t> </a:t>
            </a:r>
          </a:p>
        </p:txBody>
      </p:sp>
    </p:spTree>
  </p:cSld>
  <p:clrMapOvr>
    <a:masterClrMapping/>
  </p:clrMapOvr>
  <p:transition spd="slow" advTm="8000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offeetre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5143500" cy="6858000"/>
          </a:xfrm>
          <a:prstGeom prst="rect">
            <a:avLst/>
          </a:prstGeom>
          <a:noFill/>
          <a:ln w="508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7696200" y="5456238"/>
            <a:ext cx="12192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en-US" b="1">
                <a:solidFill>
                  <a:schemeClr val="bg1"/>
                </a:solidFill>
              </a:rPr>
              <a:t>coffee</a:t>
            </a:r>
            <a:r>
              <a:rPr lang="en-US"/>
              <a:t> </a:t>
            </a:r>
          </a:p>
        </p:txBody>
      </p:sp>
    </p:spTree>
  </p:cSld>
  <p:clrMapOvr>
    <a:masterClrMapping/>
  </p:clrMapOvr>
  <p:transition spd="slow" advTm="8000">
    <p:plu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flowerofbanan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777875"/>
            <a:ext cx="8077200" cy="5302250"/>
          </a:xfrm>
          <a:prstGeom prst="rect">
            <a:avLst/>
          </a:prstGeom>
          <a:noFill/>
          <a:ln w="508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651" name="Rectangle 3"/>
          <p:cNvSpPr>
            <a:spLocks noChangeArrowheads="1"/>
          </p:cNvSpPr>
          <p:nvPr/>
        </p:nvSpPr>
        <p:spPr bwMode="auto">
          <a:xfrm>
            <a:off x="3540125" y="6278563"/>
            <a:ext cx="20637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en-US" b="1">
                <a:solidFill>
                  <a:schemeClr val="bg1"/>
                </a:solidFill>
              </a:rPr>
              <a:t>flower of banana</a:t>
            </a:r>
            <a:r>
              <a:rPr lang="en-US"/>
              <a:t> </a:t>
            </a:r>
          </a:p>
        </p:txBody>
      </p:sp>
    </p:spTree>
  </p:cSld>
  <p:clrMapOvr>
    <a:masterClrMapping/>
  </p:clrMapOvr>
  <p:transition spd="slow" advTm="8000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bananasj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7513"/>
            <a:ext cx="9144000" cy="6022975"/>
          </a:xfrm>
          <a:prstGeom prst="rect">
            <a:avLst/>
          </a:prstGeom>
          <a:noFill/>
          <a:ln w="508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3962400" y="6491288"/>
            <a:ext cx="11747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en-US" b="1">
                <a:solidFill>
                  <a:schemeClr val="bg1"/>
                </a:solidFill>
              </a:rPr>
              <a:t>bananas</a:t>
            </a:r>
            <a:r>
              <a:rPr lang="en-US"/>
              <a:t> </a:t>
            </a:r>
          </a:p>
        </p:txBody>
      </p:sp>
    </p:spTree>
  </p:cSld>
  <p:clrMapOvr>
    <a:masterClrMapping/>
  </p:clrMapOvr>
  <p:transition spd="slow" advTm="8000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acaos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3962400" y="6477000"/>
            <a:ext cx="1066800" cy="381000"/>
          </a:xfrm>
          <a:prstGeom prst="rect">
            <a:avLst/>
          </a:prstGeom>
          <a:solidFill>
            <a:schemeClr val="accent1">
              <a:alpha val="43921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/>
              <a:t>cacao</a:t>
            </a:r>
          </a:p>
        </p:txBody>
      </p:sp>
    </p:spTree>
  </p:cSld>
  <p:clrMapOvr>
    <a:masterClrMapping/>
  </p:clrMapOvr>
  <p:transition spd="slow" advTm="8000">
    <p:plu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acaofrui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7513"/>
            <a:ext cx="9144000" cy="6022975"/>
          </a:xfrm>
          <a:prstGeom prst="rect">
            <a:avLst/>
          </a:prstGeom>
          <a:noFill/>
          <a:ln w="508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23" name="Rectangle 3"/>
          <p:cNvSpPr>
            <a:spLocks noChangeArrowheads="1"/>
          </p:cNvSpPr>
          <p:nvPr/>
        </p:nvSpPr>
        <p:spPr bwMode="auto">
          <a:xfrm>
            <a:off x="4124325" y="6434138"/>
            <a:ext cx="8953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en-US" b="1">
                <a:solidFill>
                  <a:schemeClr val="bg1"/>
                </a:solidFill>
              </a:rPr>
              <a:t>cacao</a:t>
            </a:r>
            <a:r>
              <a:rPr lang="en-US"/>
              <a:t> </a:t>
            </a:r>
          </a:p>
        </p:txBody>
      </p:sp>
    </p:spTree>
  </p:cSld>
  <p:clrMapOvr>
    <a:masterClrMapping/>
  </p:clrMapOvr>
  <p:transition spd="slow" advTm="8000"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4" descr="sAN iSIDR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457200"/>
            <a:ext cx="7848600" cy="5886450"/>
          </a:xfrm>
          <a:prstGeom prst="rect">
            <a:avLst/>
          </a:prstGeom>
          <a:noFill/>
          <a:ln w="508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747" name="Text Box 5"/>
          <p:cNvSpPr txBox="1">
            <a:spLocks noChangeArrowheads="1"/>
          </p:cNvSpPr>
          <p:nvPr/>
        </p:nvSpPr>
        <p:spPr bwMode="auto">
          <a:xfrm>
            <a:off x="4191000" y="6553200"/>
            <a:ext cx="1981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</a:rPr>
              <a:t>San Isidro</a:t>
            </a:r>
          </a:p>
        </p:txBody>
      </p:sp>
    </p:spTree>
  </p:cSld>
  <p:clrMapOvr>
    <a:masterClrMapping/>
  </p:clrMapOvr>
  <p:transition spd="slow" advTm="8000">
    <p:plu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San Isidro0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838200"/>
            <a:ext cx="8153400" cy="5181600"/>
          </a:xfrm>
          <a:prstGeom prst="rect">
            <a:avLst/>
          </a:prstGeom>
          <a:noFill/>
          <a:ln w="508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771" name="Rectangle 3"/>
          <p:cNvSpPr>
            <a:spLocks noChangeArrowheads="1"/>
          </p:cNvSpPr>
          <p:nvPr/>
        </p:nvSpPr>
        <p:spPr bwMode="auto">
          <a:xfrm rot="10800000" flipV="1">
            <a:off x="3965575" y="6262688"/>
            <a:ext cx="12128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>
                <a:solidFill>
                  <a:schemeClr val="bg1"/>
                </a:solidFill>
              </a:rPr>
              <a:t>San Isidro</a:t>
            </a:r>
          </a:p>
        </p:txBody>
      </p:sp>
    </p:spTree>
  </p:cSld>
  <p:clrMapOvr>
    <a:masterClrMapping/>
  </p:clrMapOvr>
  <p:transition spd="slow" advTm="8000">
    <p:plu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uvita382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838200"/>
            <a:ext cx="7772400" cy="5181600"/>
          </a:xfrm>
          <a:prstGeom prst="rect">
            <a:avLst/>
          </a:prstGeom>
          <a:noFill/>
          <a:ln w="508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795" name="Rectangle 3"/>
          <p:cNvSpPr>
            <a:spLocks noChangeArrowheads="1"/>
          </p:cNvSpPr>
          <p:nvPr/>
        </p:nvSpPr>
        <p:spPr bwMode="auto">
          <a:xfrm>
            <a:off x="3657600" y="6324600"/>
            <a:ext cx="2667000" cy="381000"/>
          </a:xfrm>
          <a:prstGeom prst="rect">
            <a:avLst/>
          </a:prstGeom>
          <a:solidFill>
            <a:schemeClr val="accent1">
              <a:alpha val="43921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/>
              <a:t>Uvita -Costa Rica</a:t>
            </a:r>
          </a:p>
        </p:txBody>
      </p:sp>
    </p:spTree>
  </p:cSld>
  <p:clrMapOvr>
    <a:masterClrMapping/>
  </p:clrMapOvr>
  <p:transition spd="slow" advTm="8000">
    <p:plu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uvita_4027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990600"/>
            <a:ext cx="7391400" cy="4927600"/>
          </a:xfrm>
          <a:prstGeom prst="rect">
            <a:avLst/>
          </a:prstGeom>
          <a:noFill/>
          <a:ln w="508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819" name="Text Box 4"/>
          <p:cNvSpPr txBox="1">
            <a:spLocks noChangeArrowheads="1"/>
          </p:cNvSpPr>
          <p:nvPr/>
        </p:nvSpPr>
        <p:spPr bwMode="auto">
          <a:xfrm>
            <a:off x="3657600" y="6248400"/>
            <a:ext cx="2362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</a:rPr>
              <a:t>Uvita –Costa Rica</a:t>
            </a:r>
          </a:p>
        </p:txBody>
      </p:sp>
    </p:spTree>
  </p:cSld>
  <p:clrMapOvr>
    <a:masterClrMapping/>
  </p:clrMapOvr>
  <p:transition spd="slow" advTm="8000">
    <p:plu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111873713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3" name="Rectangle 3"/>
          <p:cNvSpPr>
            <a:spLocks noChangeArrowheads="1"/>
          </p:cNvSpPr>
          <p:nvPr/>
        </p:nvSpPr>
        <p:spPr bwMode="auto">
          <a:xfrm>
            <a:off x="6477000" y="6477000"/>
            <a:ext cx="2667000" cy="381000"/>
          </a:xfrm>
          <a:prstGeom prst="rect">
            <a:avLst/>
          </a:prstGeom>
          <a:solidFill>
            <a:schemeClr val="accent1">
              <a:alpha val="43921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/>
              <a:t>Parrita- Costa Rica</a:t>
            </a:r>
          </a:p>
        </p:txBody>
      </p:sp>
    </p:spTree>
  </p:cSld>
  <p:clrMapOvr>
    <a:masterClrMapping/>
  </p:clrMapOvr>
  <p:transition spd="slow" advTm="8000">
    <p:plu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3" descr="playa-del-timara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631825"/>
            <a:ext cx="7467600" cy="5594350"/>
          </a:xfrm>
          <a:prstGeom prst="rect">
            <a:avLst/>
          </a:prstGeom>
          <a:noFill/>
          <a:ln w="508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867" name="Text Box 5"/>
          <p:cNvSpPr txBox="1">
            <a:spLocks noChangeArrowheads="1"/>
          </p:cNvSpPr>
          <p:nvPr/>
        </p:nvSpPr>
        <p:spPr bwMode="auto">
          <a:xfrm>
            <a:off x="3124200" y="6477000"/>
            <a:ext cx="3962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</a:rPr>
              <a:t>Beach Timarai –Parrita_Costa Rica</a:t>
            </a:r>
          </a:p>
        </p:txBody>
      </p:sp>
    </p:spTree>
  </p:cSld>
  <p:clrMapOvr>
    <a:masterClrMapping/>
  </p:clrMapOvr>
  <p:transition spd="slow" advTm="8000">
    <p:plu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7" descr="01a_costa_rica_beac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672"/>
            <a:ext cx="9144000" cy="556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3" name="WordArt 16" descr="Paper bag"/>
          <p:cNvSpPr>
            <a:spLocks noChangeArrowheads="1" noChangeShapeType="1" noTextEdit="1"/>
          </p:cNvSpPr>
          <p:nvPr/>
        </p:nvSpPr>
        <p:spPr bwMode="auto">
          <a:xfrm>
            <a:off x="3657600" y="609600"/>
            <a:ext cx="2981325" cy="5810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pt-BR" sz="4000" b="1" kern="10" dirty="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blipFill dpi="0" rotWithShape="0">
                  <a:blip r:embed="rId4"/>
                  <a:srcRect/>
                  <a:tile tx="0" ty="0" sx="100000" sy="100000" flip="none" algn="tl"/>
                </a:blipFill>
                <a:effectLst>
                  <a:outerShdw dist="563972" dir="14049741" sx="125000" sy="125000" algn="tl" rotWithShape="0">
                    <a:srgbClr val="C7DFD3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T H E   </a:t>
            </a:r>
            <a:r>
              <a:rPr lang="pt-BR" sz="4000" b="1" kern="10" dirty="0" err="1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blipFill dpi="0" rotWithShape="0">
                  <a:blip r:embed="rId4"/>
                  <a:srcRect/>
                  <a:tile tx="0" ty="0" sx="100000" sy="100000" flip="none" algn="tl"/>
                </a:blipFill>
                <a:effectLst>
                  <a:outerShdw dist="563972" dir="14049741" sx="125000" sy="125000" algn="tl" rotWithShape="0">
                    <a:srgbClr val="C7DFD3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E</a:t>
            </a:r>
            <a:r>
              <a:rPr lang="pt-BR" sz="4000" b="1" kern="10" dirty="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blipFill dpi="0" rotWithShape="0">
                  <a:blip r:embed="rId4"/>
                  <a:srcRect/>
                  <a:tile tx="0" ty="0" sx="100000" sy="100000" flip="none" algn="tl"/>
                </a:blipFill>
                <a:effectLst>
                  <a:outerShdw dist="563972" dir="14049741" sx="125000" sy="125000" algn="tl" rotWithShape="0">
                    <a:srgbClr val="C7DFD3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 N D</a:t>
            </a:r>
            <a:endParaRPr lang="es-ES" sz="4000" b="1" kern="10" dirty="0">
              <a:ln w="9525">
                <a:solidFill>
                  <a:srgbClr val="008000"/>
                </a:solidFill>
                <a:round/>
                <a:headEnd/>
                <a:tailEnd/>
              </a:ln>
              <a:blipFill dpi="0" rotWithShape="0">
                <a:blip r:embed="rId4"/>
                <a:srcRect/>
                <a:tile tx="0" ty="0" sx="100000" sy="100000" flip="none" algn="tl"/>
              </a:blipFill>
              <a:effectLst>
                <a:outerShdw dist="563972" dir="14049741" sx="125000" sy="125000" algn="tl" rotWithShape="0">
                  <a:srgbClr val="C7DFD3">
                    <a:alpha val="79999"/>
                  </a:srgbClr>
                </a:outerShdw>
              </a:effectLst>
              <a:latin typeface="Times New Roman"/>
              <a:cs typeface="Times New Roman"/>
            </a:endParaRPr>
          </a:p>
        </p:txBody>
      </p:sp>
    </p:spTree>
  </p:cSld>
  <p:clrMapOvr>
    <a:masterClrMapping/>
  </p:clrMapOvr>
  <p:transition spd="slow" advTm="8000">
    <p:plus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sta Rica 10 .. 11 05 2012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Costa Rica 10 .. 11 05 2012</Template>
  <TotalTime>4</TotalTime>
  <Words>140</Words>
  <Application>Microsoft Office PowerPoint</Application>
  <PresentationFormat>Presentación en pantalla (4:3)</PresentationFormat>
  <Paragraphs>73</Paragraphs>
  <Slides>37</Slides>
  <Notes>36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37</vt:i4>
      </vt:variant>
    </vt:vector>
  </HeadingPairs>
  <TitlesOfParts>
    <vt:vector size="42" baseType="lpstr">
      <vt:lpstr>Arial</vt:lpstr>
      <vt:lpstr>Calibri</vt:lpstr>
      <vt:lpstr>Corbel</vt:lpstr>
      <vt:lpstr>Costa Rica 10 .. 11 05 2012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subject>TRAVEL</dc:subject>
  <dc:creator>Jose Luis</dc:creator>
  <cp:lastModifiedBy>Jose Luis</cp:lastModifiedBy>
  <cp:revision>3</cp:revision>
  <dcterms:created xsi:type="dcterms:W3CDTF">2021-02-24T19:05:47Z</dcterms:created>
  <dcterms:modified xsi:type="dcterms:W3CDTF">2021-02-24T19:09:59Z</dcterms:modified>
</cp:coreProperties>
</file>