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</p:sldIdLst>
  <p:sldSz cx="9144000" cy="6858000" type="screen4x3"/>
  <p:notesSz cx="6858000" cy="9144000"/>
  <p:photoAlbum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DDoG54inEuvpbSphsgV6A==" hashData="OT8YfnbRfb+MjrbwJEophLpdQp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2" autoAdjust="0"/>
    <p:restoredTop sz="94671" autoAdjust="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D9AE5A-E1CF-4F7D-8603-A494C8D26D5E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1423852"/>
      </p:ext>
    </p:extLst>
  </p:cSld>
  <p:clrMapOvr>
    <a:masterClrMapping/>
  </p:clrMapOvr>
  <p:transition spd="slow"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34A183-5B2E-42E6-A982-7916E49CFA5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239050"/>
      </p:ext>
    </p:extLst>
  </p:cSld>
  <p:clrMapOvr>
    <a:masterClrMapping/>
  </p:clrMapOvr>
  <p:transition spd="slow"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7B776B-368A-43C7-9F93-2997FA21CC1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323751"/>
      </p:ext>
    </p:extLst>
  </p:cSld>
  <p:clrMapOvr>
    <a:masterClrMapping/>
  </p:clrMapOvr>
  <p:transition spd="slow"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B995C4-9DDB-4753-A838-25BDCF57EEAD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9378834"/>
      </p:ext>
    </p:extLst>
  </p:cSld>
  <p:clrMapOvr>
    <a:masterClrMapping/>
  </p:clrMapOvr>
  <p:transition spd="slow"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3F8221-0934-40EE-95C1-0CD650762B0B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6573777"/>
      </p:ext>
    </p:extLst>
  </p:cSld>
  <p:clrMapOvr>
    <a:masterClrMapping/>
  </p:clrMapOvr>
  <p:transition spd="slow"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3A1D38-03C6-4A5F-9E58-C54685DEB834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59316311"/>
      </p:ext>
    </p:extLst>
  </p:cSld>
  <p:clrMapOvr>
    <a:masterClrMapping/>
  </p:clrMapOvr>
  <p:transition spd="slow"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17B75D-54A2-4B5E-B3BD-352F6EA067A6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8889297"/>
      </p:ext>
    </p:extLst>
  </p:cSld>
  <p:clrMapOvr>
    <a:masterClrMapping/>
  </p:clrMapOvr>
  <p:transition spd="slow"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F626FC-3C8D-4958-9622-C391E1644D22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9778367"/>
      </p:ext>
    </p:extLst>
  </p:cSld>
  <p:clrMapOvr>
    <a:masterClrMapping/>
  </p:clrMapOvr>
  <p:transition spd="slow"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11295B-B2F8-459C-9489-972DB739FAD3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7300353"/>
      </p:ext>
    </p:extLst>
  </p:cSld>
  <p:clrMapOvr>
    <a:masterClrMapping/>
  </p:clrMapOvr>
  <p:transition spd="slow"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6F2A10-EB34-4D66-87EA-E42FA703887C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2979936"/>
      </p:ext>
    </p:extLst>
  </p:cSld>
  <p:clrMapOvr>
    <a:masterClrMapping/>
  </p:clrMapOvr>
  <p:transition spd="slow"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568679-720F-4954-AFCC-EF249BAC6ECF}" type="slidenum">
              <a:rPr lang="pt-BR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0053662"/>
      </p:ext>
    </p:extLst>
  </p:cSld>
  <p:clrMapOvr>
    <a:masterClrMapping/>
  </p:clrMapOvr>
  <p:transition spd="slow"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766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6DA013B-7654-4A87-8814-9AA32594197B}" type="slidenum">
              <a:rPr lang="pt-BR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772816"/>
            <a:ext cx="7772400" cy="3528391"/>
          </a:xfrm>
        </p:spPr>
        <p:txBody>
          <a:bodyPr/>
          <a:lstStyle/>
          <a:p>
            <a:r>
              <a:rPr lang="pt-BR" sz="8000" b="1" dirty="0">
                <a:solidFill>
                  <a:srgbClr val="003366"/>
                </a:solidFill>
                <a:latin typeface="Bookman Old Style" pitchFamily="18" charset="0"/>
              </a:rPr>
              <a:t>COPACABANA</a:t>
            </a:r>
          </a:p>
        </p:txBody>
      </p:sp>
    </p:spTree>
  </p:cSld>
  <p:clrMapOvr>
    <a:masterClrMapping/>
  </p:clrMapOvr>
  <p:transition spd="slow">
    <p:random/>
    <p:sndAc>
      <p:stSnd>
        <p:snd r:embed="rId2" name="09 copacaba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5" name="Rectangle 3" descr="copcabana3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257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 descr="2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 descr="3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 descr="6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 descr="8-1[1]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 descr="11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 descr="12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 descr="14[1]"/>
          <p:cNvSpPr>
            <a:spLocks noGrp="1" noChangeAspect="1" noChangeArrowheads="1"/>
          </p:cNvSpPr>
          <p:nvPr isPhoto="1"/>
        </p:nvSpPr>
        <p:spPr bwMode="auto">
          <a:xfrm>
            <a:off x="0" y="6350"/>
            <a:ext cx="9144000" cy="6843713"/>
          </a:xfrm>
          <a:prstGeom prst="rect">
            <a:avLst/>
          </a:prstGeom>
          <a:blipFill dpi="0" rotWithShape="1">
            <a:blip r:embed="rId2"/>
            <a:srcRect/>
            <a:stretch>
              <a:fillRect b="-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 descr="15[1]"/>
          <p:cNvSpPr>
            <a:spLocks noGrp="1" noChangeAspect="1" noChangeArrowheads="1"/>
          </p:cNvSpPr>
          <p:nvPr isPhoto="1"/>
        </p:nvSpPr>
        <p:spPr bwMode="auto">
          <a:xfrm>
            <a:off x="2014538" y="0"/>
            <a:ext cx="5114925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 descr="16roxy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 descr="23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261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 descr="26marriott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 descr="27[1]"/>
          <p:cNvSpPr>
            <a:spLocks noGrp="1" noChangeAspect="1" noChangeArrowheads="1"/>
          </p:cNvSpPr>
          <p:nvPr isPhoto="1"/>
        </p:nvSpPr>
        <p:spPr bwMode="auto">
          <a:xfrm>
            <a:off x="2097088" y="0"/>
            <a:ext cx="4948237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2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6387" name="Rectangle 3" descr="30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 descr="31[1]"/>
          <p:cNvSpPr>
            <a:spLocks noGrp="1" noChangeAspect="1" noChangeArrowheads="1"/>
          </p:cNvSpPr>
          <p:nvPr isPhoto="1"/>
        </p:nvSpPr>
        <p:spPr bwMode="auto">
          <a:xfrm>
            <a:off x="0" y="50800"/>
            <a:ext cx="9144000" cy="6756400"/>
          </a:xfrm>
          <a:prstGeom prst="rect">
            <a:avLst/>
          </a:prstGeom>
          <a:blipFill dpi="0" rotWithShape="1">
            <a:blip r:embed="rId2"/>
            <a:srcRect/>
            <a:stretch>
              <a:fillRect r="-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8435" name="Rectangle 3" descr="33[1]"/>
          <p:cNvSpPr>
            <a:spLocks noGrp="1" noChangeAspect="1" noChangeArrowheads="1"/>
          </p:cNvSpPr>
          <p:nvPr isPhoto="1"/>
        </p:nvSpPr>
        <p:spPr bwMode="auto">
          <a:xfrm>
            <a:off x="0" y="30163"/>
            <a:ext cx="9144000" cy="6797675"/>
          </a:xfrm>
          <a:prstGeom prst="rect">
            <a:avLst/>
          </a:prstGeom>
          <a:blipFill dpi="0" rotWithShape="1">
            <a:blip r:embed="rId2"/>
            <a:srcRect/>
            <a:stretch>
              <a:fillRect b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 descr="37[1]"/>
          <p:cNvSpPr>
            <a:spLocks noGrp="1" noChangeAspect="1" noChangeArrowheads="1"/>
          </p:cNvSpPr>
          <p:nvPr isPhoto="1"/>
        </p:nvSpPr>
        <p:spPr bwMode="auto">
          <a:xfrm>
            <a:off x="0" y="31750"/>
            <a:ext cx="9144000" cy="6792913"/>
          </a:xfrm>
          <a:prstGeom prst="rect">
            <a:avLst/>
          </a:prstGeom>
          <a:blipFill dpi="0" rotWithShape="1">
            <a:blip r:embed="rId2"/>
            <a:srcRect/>
            <a:stretch>
              <a:fillRect b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 descr="38[1]"/>
          <p:cNvSpPr>
            <a:spLocks noGrp="1" noChangeAspect="1" noChangeArrowheads="1"/>
          </p:cNvSpPr>
          <p:nvPr isPhoto="1"/>
        </p:nvSpPr>
        <p:spPr bwMode="auto">
          <a:xfrm>
            <a:off x="0" y="50800"/>
            <a:ext cx="9144000" cy="6756400"/>
          </a:xfrm>
          <a:prstGeom prst="rect">
            <a:avLst/>
          </a:prstGeom>
          <a:blipFill dpi="0" rotWithShape="1">
            <a:blip r:embed="rId2"/>
            <a:srcRect/>
            <a:stretch>
              <a:fillRect b="-9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 descr="39[1]"/>
          <p:cNvSpPr>
            <a:spLocks noGrp="1" noChangeAspect="1" noChangeArrowheads="1"/>
          </p:cNvSpPr>
          <p:nvPr isPhoto="1"/>
        </p:nvSpPr>
        <p:spPr bwMode="auto">
          <a:xfrm>
            <a:off x="0" y="30163"/>
            <a:ext cx="9144000" cy="6797675"/>
          </a:xfrm>
          <a:prstGeom prst="rect">
            <a:avLst/>
          </a:prstGeom>
          <a:blipFill dpi="0" rotWithShape="1">
            <a:blip r:embed="rId2"/>
            <a:srcRect/>
            <a:stretch>
              <a:fillRect b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 descr="40[1]"/>
          <p:cNvSpPr>
            <a:spLocks noGrp="1" noChangeAspect="1" noChangeArrowheads="1"/>
          </p:cNvSpPr>
          <p:nvPr isPhoto="1"/>
        </p:nvSpPr>
        <p:spPr bwMode="auto">
          <a:xfrm>
            <a:off x="0" y="17463"/>
            <a:ext cx="9144000" cy="6821487"/>
          </a:xfrm>
          <a:prstGeom prst="rect">
            <a:avLst/>
          </a:prstGeom>
          <a:blipFill dpi="0" rotWithShape="1">
            <a:blip r:embed="rId2"/>
            <a:srcRect/>
            <a:stretch>
              <a:fillRect r="-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3555" name="Rectangle 3" descr="42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833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 descr="43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 descr="44anitagaribaldi[1]"/>
          <p:cNvSpPr>
            <a:spLocks noGrp="1" noChangeAspect="1" noChangeArrowheads="1"/>
          </p:cNvSpPr>
          <p:nvPr isPhoto="1"/>
        </p:nvSpPr>
        <p:spPr bwMode="auto">
          <a:xfrm>
            <a:off x="0" y="30163"/>
            <a:ext cx="9144000" cy="6797675"/>
          </a:xfrm>
          <a:prstGeom prst="rect">
            <a:avLst/>
          </a:prstGeom>
          <a:blipFill dpi="0" rotWithShape="1">
            <a:blip r:embed="rId2"/>
            <a:srcRect/>
            <a:stretch>
              <a:fillRect b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6627" name="Rectangle 3" descr="46[1]"/>
          <p:cNvSpPr>
            <a:spLocks noGrp="1" noChangeAspect="1" noChangeArrowheads="1"/>
          </p:cNvSpPr>
          <p:nvPr isPhoto="1"/>
        </p:nvSpPr>
        <p:spPr bwMode="auto">
          <a:xfrm>
            <a:off x="0" y="30163"/>
            <a:ext cx="9144000" cy="6797675"/>
          </a:xfrm>
          <a:prstGeom prst="rect">
            <a:avLst/>
          </a:prstGeom>
          <a:blipFill dpi="0" rotWithShape="1">
            <a:blip r:embed="rId2"/>
            <a:srcRect/>
            <a:stretch>
              <a:fillRect b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7651" name="Rectangle 3" descr="48xaviersilva[1]"/>
          <p:cNvSpPr>
            <a:spLocks noGrp="1" noChangeAspect="1" noChangeArrowheads="1"/>
          </p:cNvSpPr>
          <p:nvPr isPhoto="1"/>
        </p:nvSpPr>
        <p:spPr bwMode="auto">
          <a:xfrm>
            <a:off x="2006600" y="0"/>
            <a:ext cx="512921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8675" name="Rectangle 3" descr="61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329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9699" name="Rectangle 3" descr="62[1]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0723" name="Rectangle 3" descr="65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1747" name="Rectangle 3" descr="71[1]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2771" name="Rectangle 3" descr="74sofitel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261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3795" name="Rectangle 3" descr="76serzedelocorrea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4819" name="Rectangle 3" descr="77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5843" name="Rectangle 3" descr="78[1]"/>
          <p:cNvSpPr>
            <a:spLocks noGrp="1" noChangeAspect="1" noChangeArrowheads="1"/>
          </p:cNvSpPr>
          <p:nvPr isPhoto="1"/>
        </p:nvSpPr>
        <p:spPr bwMode="auto">
          <a:xfrm>
            <a:off x="0" y="31750"/>
            <a:ext cx="9144000" cy="6792913"/>
          </a:xfrm>
          <a:prstGeom prst="rect">
            <a:avLst/>
          </a:prstGeom>
          <a:blipFill dpi="0" rotWithShape="1">
            <a:blip r:embed="rId2"/>
            <a:srcRect/>
            <a:stretch>
              <a:fillRect b="-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6867" name="Rectangle 3" descr="79[1]"/>
          <p:cNvSpPr>
            <a:spLocks noGrp="1" noChangeAspect="1" noChangeArrowheads="1"/>
          </p:cNvSpPr>
          <p:nvPr isPhoto="1"/>
        </p:nvSpPr>
        <p:spPr bwMode="auto">
          <a:xfrm>
            <a:off x="2000250" y="0"/>
            <a:ext cx="51435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7891" name="Rectangle 3" descr="82[1]"/>
          <p:cNvSpPr>
            <a:spLocks noGrp="1" noChangeAspect="1" noChangeArrowheads="1"/>
          </p:cNvSpPr>
          <p:nvPr isPhoto="1"/>
        </p:nvSpPr>
        <p:spPr bwMode="auto">
          <a:xfrm>
            <a:off x="1990725" y="0"/>
            <a:ext cx="5160963" cy="6858000"/>
          </a:xfrm>
          <a:prstGeom prst="rect">
            <a:avLst/>
          </a:prstGeom>
          <a:blipFill dpi="0" rotWithShape="1">
            <a:blip r:embed="rId2"/>
            <a:srcRect/>
            <a:stretch>
              <a:fillRect b="-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8915" name="Rectangle 3" descr="95[1]"/>
          <p:cNvSpPr>
            <a:spLocks noGrp="1" noChangeAspect="1" noChangeArrowheads="1"/>
          </p:cNvSpPr>
          <p:nvPr isPhoto="1"/>
        </p:nvSpPr>
        <p:spPr bwMode="auto">
          <a:xfrm>
            <a:off x="2339975" y="0"/>
            <a:ext cx="446405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44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9939" name="Rectangle 3" descr="97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4801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63" name="Rectangle 3" descr="104[1]"/>
          <p:cNvSpPr>
            <a:spLocks noGrp="1" noChangeAspect="1" noChangeArrowheads="1"/>
          </p:cNvSpPr>
          <p:nvPr isPhoto="1"/>
        </p:nvSpPr>
        <p:spPr bwMode="auto">
          <a:xfrm>
            <a:off x="0" y="57150"/>
            <a:ext cx="9144000" cy="6742113"/>
          </a:xfrm>
          <a:prstGeom prst="rect">
            <a:avLst/>
          </a:prstGeom>
          <a:blipFill dpi="0" rotWithShape="1">
            <a:blip r:embed="rId2"/>
            <a:srcRect/>
            <a:stretch>
              <a:fillRect b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1987" name="Rectangle 3" descr="3418doforte[1]"/>
          <p:cNvSpPr>
            <a:spLocks noGrp="1" noChangeAspect="1" noChangeArrowheads="1"/>
          </p:cNvSpPr>
          <p:nvPr isPhoto="1"/>
        </p:nvSpPr>
        <p:spPr bwMode="auto">
          <a:xfrm>
            <a:off x="0" y="57150"/>
            <a:ext cx="9144000" cy="6742113"/>
          </a:xfrm>
          <a:prstGeom prst="rect">
            <a:avLst/>
          </a:prstGeom>
          <a:blipFill dpi="0" rotWithShape="1">
            <a:blip r:embed="rId2"/>
            <a:srcRect/>
            <a:stretch>
              <a:fillRect b="-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3011" name="Rectangle 3" descr="copa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4035" name="Rectangle 3" descr="copaaaa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5059" name="Rectangle 3" descr="copacabana2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3636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6083" name="Rectangle 3" descr="copacabanapalaca2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 r="-1257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7107" name="Rectangle 3" descr="copapala[1]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3810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ésil - Copacabana .. 02 07 2015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Brésil - Copacabana .. 02 07 2015</Template>
  <TotalTime>4</TotalTime>
  <Words>17</Words>
  <Application>Microsoft Office PowerPoint</Application>
  <PresentationFormat>Presentación en pantalla (4:3)</PresentationFormat>
  <Paragraphs>3</Paragraphs>
  <Slides>46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50" baseType="lpstr">
      <vt:lpstr>Arial</vt:lpstr>
      <vt:lpstr>Bookman Old Style</vt:lpstr>
      <vt:lpstr>Brésil - Copacabana .. 02 07 2015</vt:lpstr>
      <vt:lpstr>Diseño predeterminado</vt:lpstr>
      <vt:lpstr>COPACABANA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COPACABANA</dc:title>
  <dc:creator>Jose Luis</dc:creator>
  <cp:lastModifiedBy>Jose Luis</cp:lastModifiedBy>
  <cp:revision>1</cp:revision>
  <dcterms:created xsi:type="dcterms:W3CDTF">2019-04-28T08:44:46Z</dcterms:created>
  <dcterms:modified xsi:type="dcterms:W3CDTF">2019-04-28T08:49:15Z</dcterms:modified>
</cp:coreProperties>
</file>