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8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00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96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A361DC-BB36-4CFF-85DE-752B65A710B0}" type="slidenum">
              <a:rPr lang="es-ES"/>
              <a:pPr/>
              <a:t>1</a:t>
            </a:fld>
            <a:endParaRPr lang="es-ES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281CE0-9F9E-49BA-AE55-D800AE900648}" type="slidenum">
              <a:rPr lang="es-ES"/>
              <a:pPr/>
              <a:t>2</a:t>
            </a:fld>
            <a:endParaRPr lang="es-E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979B68-BDBE-4EE3-81CF-5A9783C9D8A7}" type="slidenum">
              <a:rPr lang="es-ES"/>
              <a:pPr/>
              <a:t>3</a:t>
            </a:fld>
            <a:endParaRPr lang="es-ES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D60620-7CD9-4758-9628-7C3B4587EE31}" type="slidenum">
              <a:rPr lang="es-ES"/>
              <a:pPr/>
              <a:t>4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397068-B4B4-4FE2-A2FA-8EEB0D93CED1}" type="slidenum">
              <a:rPr lang="es-ES"/>
              <a:pPr/>
              <a:t>5</a:t>
            </a:fld>
            <a:endParaRPr lang="es-E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3A92F9-638F-4F94-9086-EC0A7207C626}" type="slidenum">
              <a:rPr lang="es-ES"/>
              <a:pPr/>
              <a:t>6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2DD1EB-1E62-4A32-99F6-D16EDBFB5BDB}" type="slidenum">
              <a:rPr lang="es-ES"/>
              <a:pPr/>
              <a:t>7</a:t>
            </a:fld>
            <a:endParaRPr lang="es-ES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D65C63-5B42-476F-A693-60FD17D92047}" type="slidenum">
              <a:rPr lang="es-ES"/>
              <a:pPr/>
              <a:t>8</a:t>
            </a:fld>
            <a:endParaRPr lang="es-E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C60F19-1977-43DD-862E-A520D41F5693}" type="slidenum">
              <a:rPr lang="es-ES"/>
              <a:pPr/>
              <a:t>9</a:t>
            </a:fld>
            <a:endParaRPr lang="es-ES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632683-51D6-4F54-864B-9D8520C5318E}" type="slidenum">
              <a:rPr lang="es-ES"/>
              <a:pPr/>
              <a:t>10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76A6B7-E466-4CA8-9C3E-E4215DBE9017}" type="slidenum">
              <a:rPr lang="es-ES"/>
              <a:pPr/>
              <a:t>11</a:t>
            </a:fld>
            <a:endParaRPr lang="es-ES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A3CD20-3DF4-4758-9801-983B6AE8EB36}" type="slidenum">
              <a:rPr lang="es-ES"/>
              <a:pPr/>
              <a:t>12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A4EC38-6EB4-4FED-ADFE-D4C63F815EA3}" type="slidenum">
              <a:rPr lang="es-ES"/>
              <a:pPr/>
              <a:t>13</a:t>
            </a:fld>
            <a:endParaRPr lang="es-ES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248C07-7F59-468D-9A00-625D2C2F4496}" type="slidenum">
              <a:rPr lang="es-ES"/>
              <a:pPr/>
              <a:t>14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lunes, 05 de agosto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lunes, 05 de agosto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it-IT" sz="4000"/>
              <a:t>Comerías en este restaurante ?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ATT0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1484313"/>
            <a:ext cx="7488238" cy="4826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ATT00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528763"/>
            <a:ext cx="7272337" cy="434816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ATT00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-842963"/>
            <a:ext cx="7920037" cy="85439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ATT00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-381000"/>
            <a:ext cx="6840538" cy="7620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ATT000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524000"/>
            <a:ext cx="7416800" cy="4568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ATT000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528763"/>
            <a:ext cx="7921625" cy="456406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ATT000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285875"/>
            <a:ext cx="8064500" cy="46640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ATT000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281113"/>
            <a:ext cx="7777162" cy="4956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ATT000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900238"/>
            <a:ext cx="7632700" cy="40497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ATT000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-871538"/>
            <a:ext cx="7848600" cy="86010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ATT000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533525"/>
            <a:ext cx="7704138" cy="45593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08275"/>
            <a:ext cx="8229600" cy="1143000"/>
          </a:xfrm>
        </p:spPr>
        <p:txBody>
          <a:bodyPr/>
          <a:lstStyle/>
          <a:p>
            <a:r>
              <a:rPr lang="it-IT"/>
              <a:t>Yo no? Y sabés por qué?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44675"/>
            <a:ext cx="8820150" cy="1512888"/>
          </a:xfrm>
        </p:spPr>
        <p:txBody>
          <a:bodyPr/>
          <a:lstStyle/>
          <a:p>
            <a:r>
              <a:rPr lang="it-IT"/>
              <a:t>Porque no tiene baño !!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3344863"/>
          </a:xfrm>
        </p:spPr>
        <p:txBody>
          <a:bodyPr/>
          <a:lstStyle/>
          <a:p>
            <a:pPr>
              <a:buFontTx/>
              <a:buNone/>
            </a:pPr>
            <a:r>
              <a:rPr lang="it-IT"/>
              <a:t>  </a:t>
            </a:r>
          </a:p>
          <a:p>
            <a:pPr>
              <a:buFontTx/>
              <a:buNone/>
            </a:pPr>
            <a:r>
              <a:rPr lang="it-IT"/>
              <a:t>                        </a:t>
            </a:r>
          </a:p>
          <a:p>
            <a:pPr>
              <a:buFontTx/>
              <a:buNone/>
            </a:pPr>
            <a:endParaRPr lang="it-IT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</TotalTime>
  <Words>94</Words>
  <Application>Microsoft Office PowerPoint</Application>
  <PresentationFormat>Presentación en pantalla (4:3)</PresentationFormat>
  <Paragraphs>47</Paragraphs>
  <Slides>15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LOGO PARA TODO</vt:lpstr>
      <vt:lpstr>Diseño predeterminado</vt:lpstr>
      <vt:lpstr>Comerías en este restaurante ?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Yo no? Y sabés por qué?</vt:lpstr>
      <vt:lpstr>Porque no tiene baño !!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Comerías en este restaurante ?</dc:title>
  <dc:creator>Jose Luis</dc:creator>
  <cp:lastModifiedBy>Jose Luis</cp:lastModifiedBy>
  <cp:revision>1</cp:revision>
  <dcterms:created xsi:type="dcterms:W3CDTF">2013-08-05T14:00:56Z</dcterms:created>
  <dcterms:modified xsi:type="dcterms:W3CDTF">2013-08-05T14:02:33Z</dcterms:modified>
</cp:coreProperties>
</file>