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  <p:sldId id="257" r:id="rId5"/>
    <p:sldId id="259" r:id="rId6"/>
    <p:sldId id="263" r:id="rId7"/>
    <p:sldId id="270" r:id="rId8"/>
    <p:sldId id="277" r:id="rId9"/>
    <p:sldId id="271" r:id="rId10"/>
    <p:sldId id="274" r:id="rId11"/>
    <p:sldId id="268" r:id="rId12"/>
    <p:sldId id="269" r:id="rId13"/>
    <p:sldId id="261" r:id="rId14"/>
    <p:sldId id="279" r:id="rId15"/>
    <p:sldId id="273" r:id="rId16"/>
    <p:sldId id="275" r:id="rId17"/>
    <p:sldId id="278" r:id="rId18"/>
    <p:sldId id="280" r:id="rId19"/>
    <p:sldId id="281" r:id="rId20"/>
    <p:sldId id="258" r:id="rId21"/>
    <p:sldId id="262" r:id="rId22"/>
    <p:sldId id="276" r:id="rId23"/>
    <p:sldId id="260" r:id="rId24"/>
    <p:sldId id="282" r:id="rId25"/>
  </p:sldIdLst>
  <p:sldSz cx="9144000" cy="5718175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cKXJyoZsA9sj9C07Fswfw==" hashData="Dbzz8qC6MyRVaVZjtns4uBgIJ7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26" y="-78"/>
      </p:cViewPr>
      <p:guideLst>
        <p:guide orient="horz" pos="180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413"/>
            <a:ext cx="7772400" cy="12255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088"/>
            <a:ext cx="6400800" cy="1462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4D2A3-9212-4740-905D-3EDD3E036BF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82299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51138C-6614-47B3-B1B2-1040503689C2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50020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5063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4113"/>
            <a:ext cx="7772400" cy="1250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1EB5B-DFD2-45C0-9D69-0031271B3AE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21620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4B6C0-C6B5-460F-96AD-8736FDAF6F3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73250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DB54E1-07E6-4E4B-9283-16E48AA8510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3419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B920F8-C781-4AE9-A3EF-754C9382231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89829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19E6A6-8BE9-4635-A8DB-46E16E72B40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87892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9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81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196975"/>
            <a:ext cx="3008313" cy="39116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6B1470-15E8-4000-B383-E5B5DC40685C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18016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2088"/>
            <a:ext cx="5486400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305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5163"/>
            <a:ext cx="5486400" cy="671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47BC8A-F430-4F18-A3A3-52C943A0CF8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26420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ED17D4-9B56-4E6A-B2C0-2B332ABE0D79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48916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99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99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2EEA59-F1A7-4636-8BA0-3678AB0E567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984695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342"/>
            <a:ext cx="7772400" cy="122570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299"/>
            <a:ext cx="6400800" cy="14613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763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000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7000"/>
            <a:ext cx="289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7000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2C209B-985A-43EA-A4F9-AE97D45A9255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246"/>
            <a:ext cx="2133600" cy="397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63575" y="2427288"/>
            <a:ext cx="3836988" cy="954087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San Juan  mountains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482850" y="115888"/>
            <a:ext cx="6481763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CA" sz="5400" dirty="0" smtClean="0">
                <a:solidFill>
                  <a:schemeClr val="bg1"/>
                </a:solidFill>
              </a:rPr>
              <a:t>Colorado</a:t>
            </a:r>
            <a:endParaRPr lang="en-CA" sz="5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4595">
    <p:sndAc>
      <p:stSnd>
        <p:snd r:embed="rId3" name="memories_richard_clayderman_francis_go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7388" y="3722688"/>
            <a:ext cx="7772400" cy="1225550"/>
          </a:xfrm>
        </p:spPr>
        <p:txBody>
          <a:bodyPr/>
          <a:lstStyle/>
          <a:p>
            <a:r>
              <a:rPr lang="fr-CA" sz="2800" b="1">
                <a:solidFill>
                  <a:schemeClr val="bg1"/>
                </a:solidFill>
              </a:rPr>
              <a:t>Aspen</a:t>
            </a:r>
          </a:p>
        </p:txBody>
      </p:sp>
    </p:spTree>
    <p:custDataLst>
      <p:tags r:id="rId1"/>
    </p:custDataLst>
  </p:cSld>
  <p:clrMapOvr>
    <a:masterClrMapping/>
  </p:clrMapOvr>
  <p:transition spd="slow" advTm="7781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ransition spd="slow" advTm="8031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ransition spd="slow" advTm="839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803775"/>
            <a:ext cx="4546600" cy="842963"/>
          </a:xfrm>
        </p:spPr>
        <p:txBody>
          <a:bodyPr/>
          <a:lstStyle/>
          <a:p>
            <a:r>
              <a:rPr lang="en-US" sz="2400" b="1" dirty="0">
                <a:solidFill>
                  <a:schemeClr val="bg1"/>
                </a:solidFill>
              </a:rPr>
              <a:t>Durango and </a:t>
            </a:r>
            <a:r>
              <a:rPr lang="en-US" sz="2400" b="1" dirty="0" smtClean="0">
                <a:solidFill>
                  <a:schemeClr val="bg1"/>
                </a:solidFill>
              </a:rPr>
              <a:t>Silverton</a:t>
            </a:r>
            <a:endParaRPr lang="fr-CA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09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876800"/>
            <a:ext cx="8229600" cy="719138"/>
          </a:xfrm>
        </p:spPr>
        <p:txBody>
          <a:bodyPr/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Rocky </a:t>
            </a:r>
            <a:r>
              <a:rPr lang="en-US" sz="2400" b="1" dirty="0">
                <a:solidFill>
                  <a:schemeClr val="bg1"/>
                </a:solidFill>
              </a:rPr>
              <a:t>Mountain National Park</a:t>
            </a:r>
            <a:endParaRPr lang="fr-CA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734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292725" y="2498725"/>
            <a:ext cx="3673475" cy="522288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San Juan Mountains</a:t>
            </a:r>
          </a:p>
        </p:txBody>
      </p:sp>
    </p:spTree>
    <p:custDataLst>
      <p:tags r:id="rId1"/>
    </p:custDataLst>
  </p:cSld>
  <p:clrMapOvr>
    <a:masterClrMapping/>
  </p:clrMapOvr>
  <p:transition spd="slow" advTm="6798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779588"/>
            <a:ext cx="2879725" cy="954087"/>
          </a:xfrm>
        </p:spPr>
        <p:txBody>
          <a:bodyPr/>
          <a:lstStyle/>
          <a:p>
            <a:r>
              <a:rPr lang="fr-CA" sz="2800" b="1">
                <a:solidFill>
                  <a:schemeClr val="bg1"/>
                </a:solidFill>
              </a:rPr>
              <a:t>Maroon Bells, Aspen</a:t>
            </a:r>
          </a:p>
        </p:txBody>
      </p:sp>
    </p:spTree>
    <p:custDataLst>
      <p:tags r:id="rId1"/>
    </p:custDataLst>
  </p:cSld>
  <p:clrMapOvr>
    <a:masterClrMapping/>
  </p:clrMapOvr>
  <p:transition spd="slow" advTm="7547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019675"/>
            <a:ext cx="8229600" cy="522288"/>
          </a:xfrm>
        </p:spPr>
        <p:txBody>
          <a:bodyPr/>
          <a:lstStyle/>
          <a:p>
            <a:r>
              <a:rPr lang="fr-CA" sz="2400" b="1" dirty="0" err="1" smtClean="0">
                <a:solidFill>
                  <a:schemeClr val="bg1"/>
                </a:solidFill>
              </a:rPr>
              <a:t>Maroon</a:t>
            </a:r>
            <a:r>
              <a:rPr lang="fr-CA" sz="2400" b="1" dirty="0" smtClean="0">
                <a:solidFill>
                  <a:schemeClr val="bg1"/>
                </a:solidFill>
              </a:rPr>
              <a:t>, </a:t>
            </a:r>
            <a:r>
              <a:rPr lang="fr-CA" sz="2400" b="1" dirty="0" err="1">
                <a:solidFill>
                  <a:schemeClr val="bg1"/>
                </a:solidFill>
              </a:rPr>
              <a:t>aspen</a:t>
            </a:r>
            <a:endParaRPr lang="fr-CA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047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578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812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641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5002213"/>
            <a:ext cx="8229600" cy="593725"/>
          </a:xfrm>
        </p:spPr>
        <p:txBody>
          <a:bodyPr/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San </a:t>
            </a:r>
            <a:r>
              <a:rPr lang="en-US" sz="2400" b="1" dirty="0">
                <a:solidFill>
                  <a:schemeClr val="bg1"/>
                </a:solidFill>
              </a:rPr>
              <a:t>Juan Mountains</a:t>
            </a:r>
            <a:endParaRPr lang="fr-CA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6969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633788"/>
            <a:ext cx="8229600" cy="954087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Maroon bells, white river national forest</a:t>
            </a:r>
          </a:p>
        </p:txBody>
      </p:sp>
    </p:spTree>
    <p:custDataLst>
      <p:tags r:id="rId1"/>
    </p:custDataLst>
  </p:cSld>
  <p:clrMapOvr>
    <a:masterClrMapping/>
  </p:clrMapOvr>
  <p:transition spd="slow" advTm="8249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481263"/>
            <a:ext cx="8229600" cy="522287"/>
          </a:xfrm>
        </p:spPr>
        <p:txBody>
          <a:bodyPr/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Arapahoe </a:t>
            </a:r>
            <a:r>
              <a:rPr lang="en-US" sz="2400" b="1" dirty="0">
                <a:solidFill>
                  <a:schemeClr val="bg1"/>
                </a:solidFill>
              </a:rPr>
              <a:t>National Forest</a:t>
            </a:r>
            <a:endParaRPr lang="fr-CA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343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3219450"/>
            <a:ext cx="5256213" cy="954088"/>
          </a:xfrm>
        </p:spPr>
        <p:txBody>
          <a:bodyPr/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White </a:t>
            </a:r>
            <a:r>
              <a:rPr lang="en-US" sz="2400" b="1" dirty="0">
                <a:solidFill>
                  <a:schemeClr val="bg1"/>
                </a:solidFill>
              </a:rPr>
              <a:t>River National Forest</a:t>
            </a:r>
            <a:endParaRPr lang="fr-CA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6984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8" y="3921125"/>
            <a:ext cx="8229600" cy="954088"/>
          </a:xfrm>
        </p:spPr>
        <p:txBody>
          <a:bodyPr/>
          <a:lstStyle/>
          <a:p>
            <a:r>
              <a:rPr lang="fr-CA" sz="2800" b="1" dirty="0" err="1" smtClean="0">
                <a:solidFill>
                  <a:schemeClr val="bg1"/>
                </a:solidFill>
              </a:rPr>
              <a:t>Sangre</a:t>
            </a:r>
            <a:r>
              <a:rPr lang="fr-CA" sz="2800" b="1" dirty="0" smtClean="0">
                <a:solidFill>
                  <a:schemeClr val="bg1"/>
                </a:solidFill>
              </a:rPr>
              <a:t> </a:t>
            </a:r>
            <a:r>
              <a:rPr lang="fr-CA" sz="2800" b="1" dirty="0">
                <a:solidFill>
                  <a:schemeClr val="bg1"/>
                </a:solidFill>
              </a:rPr>
              <a:t>de </a:t>
            </a:r>
            <a:r>
              <a:rPr lang="fr-CA" sz="2800" b="1" dirty="0" err="1" smtClean="0">
                <a:solidFill>
                  <a:schemeClr val="bg1"/>
                </a:solidFill>
              </a:rPr>
              <a:t>Cristo</a:t>
            </a:r>
            <a:endParaRPr lang="fr-CA" sz="28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6031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3579167"/>
            <a:ext cx="3745111" cy="954087"/>
          </a:xfrm>
        </p:spPr>
        <p:txBody>
          <a:bodyPr/>
          <a:lstStyle/>
          <a:p>
            <a:r>
              <a:rPr lang="fr-CA" sz="2400" b="1" dirty="0">
                <a:solidFill>
                  <a:schemeClr val="bg1"/>
                </a:solidFill>
              </a:rPr>
              <a:t>Wilson </a:t>
            </a:r>
            <a:r>
              <a:rPr lang="fr-CA" sz="2400" b="1" dirty="0" err="1">
                <a:solidFill>
                  <a:schemeClr val="bg1"/>
                </a:solidFill>
              </a:rPr>
              <a:t>peak</a:t>
            </a:r>
            <a:r>
              <a:rPr lang="fr-CA" sz="2400" b="1" dirty="0">
                <a:solidFill>
                  <a:schemeClr val="bg1"/>
                </a:solidFill>
              </a:rPr>
              <a:t>, </a:t>
            </a:r>
            <a:r>
              <a:rPr lang="fr-CA" sz="2400" b="1" dirty="0" err="1">
                <a:solidFill>
                  <a:schemeClr val="bg1"/>
                </a:solidFill>
              </a:rPr>
              <a:t>san</a:t>
            </a:r>
            <a:r>
              <a:rPr lang="fr-CA" sz="2400" b="1" dirty="0">
                <a:solidFill>
                  <a:schemeClr val="bg1"/>
                </a:solidFill>
              </a:rPr>
              <a:t> </a:t>
            </a:r>
            <a:r>
              <a:rPr lang="fr-CA" sz="2400" b="1" dirty="0" err="1" smtClean="0">
                <a:solidFill>
                  <a:schemeClr val="bg1"/>
                </a:solidFill>
              </a:rPr>
              <a:t>miguel</a:t>
            </a:r>
            <a:endParaRPr lang="fr-CA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594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895850"/>
            <a:ext cx="3827463" cy="484188"/>
          </a:xfrm>
        </p:spPr>
        <p:txBody>
          <a:bodyPr/>
          <a:lstStyle/>
          <a:p>
            <a:r>
              <a:rPr lang="fr-CA" sz="2400" b="1" dirty="0" smtClean="0">
                <a:solidFill>
                  <a:schemeClr val="bg1"/>
                </a:solidFill>
              </a:rPr>
              <a:t>Center </a:t>
            </a:r>
            <a:r>
              <a:rPr lang="fr-CA" sz="2400" b="1" dirty="0">
                <a:solidFill>
                  <a:schemeClr val="bg1"/>
                </a:solidFill>
              </a:rPr>
              <a:t>Denver</a:t>
            </a:r>
          </a:p>
        </p:txBody>
      </p:sp>
    </p:spTree>
    <p:custDataLst>
      <p:tags r:id="rId1"/>
    </p:custDataLst>
  </p:cSld>
  <p:clrMapOvr>
    <a:masterClrMapping/>
  </p:clrMapOvr>
  <p:transition spd="slow" advTm="7844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927850" y="4784725"/>
            <a:ext cx="2036763" cy="666750"/>
          </a:xfrm>
        </p:spPr>
        <p:txBody>
          <a:bodyPr/>
          <a:lstStyle/>
          <a:p>
            <a:r>
              <a:rPr lang="fr-CA" sz="2800" b="1">
                <a:solidFill>
                  <a:schemeClr val="bg1"/>
                </a:solidFill>
              </a:rPr>
              <a:t>Denver</a:t>
            </a:r>
          </a:p>
        </p:txBody>
      </p:sp>
    </p:spTree>
    <p:custDataLst>
      <p:tags r:id="rId1"/>
    </p:custDataLst>
  </p:cSld>
  <p:clrMapOvr>
    <a:masterClrMapping/>
  </p:clrMapOvr>
  <p:transition spd="slow" advTm="715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04775"/>
            <a:ext cx="4248150" cy="593725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Rapid transit denver</a:t>
            </a:r>
          </a:p>
        </p:txBody>
      </p:sp>
    </p:spTree>
    <p:custDataLst>
      <p:tags r:id="rId1"/>
    </p:custDataLst>
  </p:cSld>
  <p:clrMapOvr>
    <a:masterClrMapping/>
  </p:clrMapOvr>
  <p:transition spd="slow" advTm="6875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282825"/>
            <a:ext cx="3384550" cy="954088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Colorado  Springs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79388" y="4078288"/>
            <a:ext cx="374332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1600" b="1" dirty="0">
                <a:solidFill>
                  <a:schemeClr val="bg1"/>
                </a:solidFill>
              </a:rPr>
              <a:t>Music :  “Memories”               Richard </a:t>
            </a:r>
            <a:r>
              <a:rPr lang="en-CA" sz="1600" b="1" dirty="0" err="1" smtClean="0">
                <a:solidFill>
                  <a:schemeClr val="bg1"/>
                </a:solidFill>
              </a:rPr>
              <a:t>Clayderman</a:t>
            </a:r>
            <a:endParaRPr lang="en-CA" sz="16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3219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4241"/>
            <a:ext cx="9144000" cy="19060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847"/>
            <a:ext cx="9144000" cy="419332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2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8382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9188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4440"/>
            <a:ext cx="2362200" cy="1969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6258"/>
            <a:ext cx="1219200" cy="825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7877"/>
            <a:ext cx="533400" cy="44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2624"/>
            <a:ext cx="533400" cy="44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7371"/>
            <a:ext cx="533400" cy="44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2117"/>
            <a:ext cx="533400" cy="44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7|1.9"/>
</p:tagLst>
</file>

<file path=ppt/theme/theme1.xml><?xml version="1.0" encoding="utf-8"?>
<a:theme xmlns:a="http://schemas.openxmlformats.org/drawingml/2006/main" name="COLORADO San Juan  mountains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COLORADO San Juan  mountains</Template>
  <TotalTime>5</TotalTime>
  <Words>78</Words>
  <Application>Microsoft Office PowerPoint</Application>
  <PresentationFormat>Personalizado</PresentationFormat>
  <Paragraphs>21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COLORADO San Juan  mountains</vt:lpstr>
      <vt:lpstr>Diseño predeterminado</vt:lpstr>
      <vt:lpstr>San Juan  mountains</vt:lpstr>
      <vt:lpstr>Aspen</vt:lpstr>
      <vt:lpstr>Presentación de PowerPoint</vt:lpstr>
      <vt:lpstr>Presentación de PowerPoint</vt:lpstr>
      <vt:lpstr>Durango and Silverton</vt:lpstr>
      <vt:lpstr>Rocky Mountain National Park</vt:lpstr>
      <vt:lpstr>San Juan Mountains</vt:lpstr>
      <vt:lpstr>Maroon Bells, Aspen</vt:lpstr>
      <vt:lpstr>Maroon, aspen</vt:lpstr>
      <vt:lpstr>Presentación de PowerPoint</vt:lpstr>
      <vt:lpstr>Presentación de PowerPoint</vt:lpstr>
      <vt:lpstr>Presentación de PowerPoint</vt:lpstr>
      <vt:lpstr>San Juan Mountains</vt:lpstr>
      <vt:lpstr>Maroon bells, white river national forest</vt:lpstr>
      <vt:lpstr>Arapahoe National Forest</vt:lpstr>
      <vt:lpstr>White River National Forest</vt:lpstr>
      <vt:lpstr>Sangre de Cristo</vt:lpstr>
      <vt:lpstr>Wilson peak, san miguel</vt:lpstr>
      <vt:lpstr>Center Denver</vt:lpstr>
      <vt:lpstr>Denver</vt:lpstr>
      <vt:lpstr>Rapid transit denver</vt:lpstr>
      <vt:lpstr>Colorado  Springs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 Juan  mountains</dc:title>
  <dc:creator>Jose Luis</dc:creator>
  <cp:lastModifiedBy>Jose Luis</cp:lastModifiedBy>
  <cp:revision>5</cp:revision>
  <dcterms:created xsi:type="dcterms:W3CDTF">2020-03-21T16:48:53Z</dcterms:created>
  <dcterms:modified xsi:type="dcterms:W3CDTF">2020-03-21T16:54:44Z</dcterms:modified>
</cp:coreProperties>
</file>