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80" r:id="rId4"/>
    <p:sldId id="258" r:id="rId5"/>
    <p:sldId id="259" r:id="rId6"/>
    <p:sldId id="260" r:id="rId7"/>
    <p:sldId id="281" r:id="rId8"/>
    <p:sldId id="261" r:id="rId9"/>
    <p:sldId id="262" r:id="rId10"/>
    <p:sldId id="263" r:id="rId11"/>
    <p:sldId id="264" r:id="rId12"/>
    <p:sldId id="265" r:id="rId13"/>
    <p:sldId id="298" r:id="rId14"/>
    <p:sldId id="299" r:id="rId15"/>
    <p:sldId id="266" r:id="rId16"/>
    <p:sldId id="267" r:id="rId17"/>
    <p:sldId id="300" r:id="rId18"/>
    <p:sldId id="286" r:id="rId19"/>
    <p:sldId id="287" r:id="rId20"/>
    <p:sldId id="301" r:id="rId21"/>
    <p:sldId id="303" r:id="rId22"/>
    <p:sldId id="289" r:id="rId23"/>
    <p:sldId id="291" r:id="rId24"/>
    <p:sldId id="290" r:id="rId25"/>
    <p:sldId id="270" r:id="rId26"/>
    <p:sldId id="292" r:id="rId27"/>
    <p:sldId id="302" r:id="rId28"/>
    <p:sldId id="274" r:id="rId29"/>
    <p:sldId id="275" r:id="rId30"/>
    <p:sldId id="277" r:id="rId31"/>
    <p:sldId id="297" r:id="rId32"/>
    <p:sldId id="278" r:id="rId33"/>
    <p:sldId id="283" r:id="rId34"/>
    <p:sldId id="294" r:id="rId35"/>
    <p:sldId id="304" r:id="rId36"/>
    <p:sldId id="295" r:id="rId37"/>
    <p:sldId id="296" r:id="rId38"/>
    <p:sldId id="288" r:id="rId39"/>
    <p:sldId id="305" r:id="rId40"/>
  </p:sldIdLst>
  <p:sldSz cx="10826750" cy="8118475"/>
  <p:notesSz cx="6858000" cy="9144000"/>
  <p:defaultTextStyle>
    <a:defPPr>
      <a:defRPr lang="es-ES"/>
    </a:defPPr>
    <a:lvl1pPr algn="l" defTabSz="1081088" rtl="0" fontAlgn="base">
      <a:spcBef>
        <a:spcPct val="0"/>
      </a:spcBef>
      <a:spcAft>
        <a:spcPct val="0"/>
      </a:spcAft>
      <a:defRPr sz="2100" kern="1200">
        <a:solidFill>
          <a:schemeClr val="tx1"/>
        </a:solidFill>
        <a:latin typeface="Arial" charset="0"/>
        <a:ea typeface="+mn-ea"/>
        <a:cs typeface="+mn-cs"/>
      </a:defRPr>
    </a:lvl1pPr>
    <a:lvl2pPr marL="539750" indent="-82550" algn="l" defTabSz="1081088" rtl="0" fontAlgn="base">
      <a:spcBef>
        <a:spcPct val="0"/>
      </a:spcBef>
      <a:spcAft>
        <a:spcPct val="0"/>
      </a:spcAft>
      <a:defRPr sz="2100" kern="1200">
        <a:solidFill>
          <a:schemeClr val="tx1"/>
        </a:solidFill>
        <a:latin typeface="Arial" charset="0"/>
        <a:ea typeface="+mn-ea"/>
        <a:cs typeface="+mn-cs"/>
      </a:defRPr>
    </a:lvl2pPr>
    <a:lvl3pPr marL="1081088" indent="-166688" algn="l" defTabSz="1081088" rtl="0" fontAlgn="base">
      <a:spcBef>
        <a:spcPct val="0"/>
      </a:spcBef>
      <a:spcAft>
        <a:spcPct val="0"/>
      </a:spcAft>
      <a:defRPr sz="2100" kern="1200">
        <a:solidFill>
          <a:schemeClr val="tx1"/>
        </a:solidFill>
        <a:latin typeface="Arial" charset="0"/>
        <a:ea typeface="+mn-ea"/>
        <a:cs typeface="+mn-cs"/>
      </a:defRPr>
    </a:lvl3pPr>
    <a:lvl4pPr marL="1622425" indent="-250825" algn="l" defTabSz="1081088" rtl="0" fontAlgn="base">
      <a:spcBef>
        <a:spcPct val="0"/>
      </a:spcBef>
      <a:spcAft>
        <a:spcPct val="0"/>
      </a:spcAft>
      <a:defRPr sz="2100" kern="1200">
        <a:solidFill>
          <a:schemeClr val="tx1"/>
        </a:solidFill>
        <a:latin typeface="Arial" charset="0"/>
        <a:ea typeface="+mn-ea"/>
        <a:cs typeface="+mn-cs"/>
      </a:defRPr>
    </a:lvl4pPr>
    <a:lvl5pPr marL="2163763" indent="-334963" algn="l" defTabSz="1081088" rtl="0" fontAlgn="base">
      <a:spcBef>
        <a:spcPct val="0"/>
      </a:spcBef>
      <a:spcAft>
        <a:spcPct val="0"/>
      </a:spcAft>
      <a:defRPr sz="2100" kern="1200">
        <a:solidFill>
          <a:schemeClr val="tx1"/>
        </a:solidFill>
        <a:latin typeface="Arial" charset="0"/>
        <a:ea typeface="+mn-ea"/>
        <a:cs typeface="+mn-cs"/>
      </a:defRPr>
    </a:lvl5pPr>
    <a:lvl6pPr marL="2286000" algn="l" defTabSz="914400" rtl="0" eaLnBrk="1" latinLnBrk="0" hangingPunct="1">
      <a:defRPr sz="2100" kern="1200">
        <a:solidFill>
          <a:schemeClr val="tx1"/>
        </a:solidFill>
        <a:latin typeface="Arial" charset="0"/>
        <a:ea typeface="+mn-ea"/>
        <a:cs typeface="+mn-cs"/>
      </a:defRPr>
    </a:lvl6pPr>
    <a:lvl7pPr marL="2743200" algn="l" defTabSz="914400" rtl="0" eaLnBrk="1" latinLnBrk="0" hangingPunct="1">
      <a:defRPr sz="2100" kern="1200">
        <a:solidFill>
          <a:schemeClr val="tx1"/>
        </a:solidFill>
        <a:latin typeface="Arial" charset="0"/>
        <a:ea typeface="+mn-ea"/>
        <a:cs typeface="+mn-cs"/>
      </a:defRPr>
    </a:lvl7pPr>
    <a:lvl8pPr marL="3200400" algn="l" defTabSz="914400" rtl="0" eaLnBrk="1" latinLnBrk="0" hangingPunct="1">
      <a:defRPr sz="2100" kern="1200">
        <a:solidFill>
          <a:schemeClr val="tx1"/>
        </a:solidFill>
        <a:latin typeface="Arial" charset="0"/>
        <a:ea typeface="+mn-ea"/>
        <a:cs typeface="+mn-cs"/>
      </a:defRPr>
    </a:lvl8pPr>
    <a:lvl9pPr marL="3657600" algn="l" defTabSz="914400" rtl="0" eaLnBrk="1" latinLnBrk="0" hangingPunct="1">
      <a:defRPr sz="21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liO5rCU1JAvOP0BixpciXQ" hashData="QuNGUlvi7r57BIZocHbEUR7wn+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2" d="100"/>
          <a:sy n="72" d="100"/>
        </p:scale>
        <p:origin x="-942" y="-90"/>
      </p:cViewPr>
      <p:guideLst>
        <p:guide orient="horz" pos="2557"/>
        <p:guide pos="341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006" y="2521990"/>
            <a:ext cx="9202738" cy="174021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4013" y="4600469"/>
            <a:ext cx="7578725" cy="2074721"/>
          </a:xfrm>
        </p:spPr>
        <p:txBody>
          <a:bodyPr/>
          <a:lstStyle>
            <a:lvl1pPr marL="0" indent="0" algn="ctr">
              <a:buNone/>
              <a:defRPr>
                <a:solidFill>
                  <a:schemeClr val="tx1">
                    <a:tint val="75000"/>
                  </a:schemeClr>
                </a:solidFill>
              </a:defRPr>
            </a:lvl1pPr>
            <a:lvl2pPr marL="541279" indent="0" algn="ctr">
              <a:buNone/>
              <a:defRPr>
                <a:solidFill>
                  <a:schemeClr val="tx1">
                    <a:tint val="75000"/>
                  </a:schemeClr>
                </a:solidFill>
              </a:defRPr>
            </a:lvl2pPr>
            <a:lvl3pPr marL="1082558" indent="0" algn="ctr">
              <a:buNone/>
              <a:defRPr>
                <a:solidFill>
                  <a:schemeClr val="tx1">
                    <a:tint val="75000"/>
                  </a:schemeClr>
                </a:solidFill>
              </a:defRPr>
            </a:lvl3pPr>
            <a:lvl4pPr marL="1623837" indent="0" algn="ctr">
              <a:buNone/>
              <a:defRPr>
                <a:solidFill>
                  <a:schemeClr val="tx1">
                    <a:tint val="75000"/>
                  </a:schemeClr>
                </a:solidFill>
              </a:defRPr>
            </a:lvl4pPr>
            <a:lvl5pPr marL="2165116" indent="0" algn="ctr">
              <a:buNone/>
              <a:defRPr>
                <a:solidFill>
                  <a:schemeClr val="tx1">
                    <a:tint val="75000"/>
                  </a:schemeClr>
                </a:solidFill>
              </a:defRPr>
            </a:lvl5pPr>
            <a:lvl6pPr marL="2706395" indent="0" algn="ctr">
              <a:buNone/>
              <a:defRPr>
                <a:solidFill>
                  <a:schemeClr val="tx1">
                    <a:tint val="75000"/>
                  </a:schemeClr>
                </a:solidFill>
              </a:defRPr>
            </a:lvl6pPr>
            <a:lvl7pPr marL="3247674" indent="0" algn="ctr">
              <a:buNone/>
              <a:defRPr>
                <a:solidFill>
                  <a:schemeClr val="tx1">
                    <a:tint val="75000"/>
                  </a:schemeClr>
                </a:solidFill>
              </a:defRPr>
            </a:lvl7pPr>
            <a:lvl8pPr marL="3788954" indent="0" algn="ctr">
              <a:buNone/>
              <a:defRPr>
                <a:solidFill>
                  <a:schemeClr val="tx1">
                    <a:tint val="75000"/>
                  </a:schemeClr>
                </a:solidFill>
              </a:defRPr>
            </a:lvl8pPr>
            <a:lvl9pPr marL="4330233"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B3DBCD-DD55-4117-9221-48528D5C2D14}" type="datetimeFigureOut">
              <a:rPr lang="es-ES"/>
              <a:pPr>
                <a:defRPr/>
              </a:pPr>
              <a:t>26/08/2016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791EE9F-4DC5-4A97-A284-4141C62A4E04}" type="slidenum">
              <a:rPr lang="es-ES"/>
              <a:pPr>
                <a:defRPr/>
              </a:pPr>
              <a:t>‹Nº›</a:t>
            </a:fld>
            <a:endParaRPr lang="es-ES"/>
          </a:p>
        </p:txBody>
      </p:sp>
    </p:spTree>
  </p:cSld>
  <p:clrMapOvr>
    <a:masterClrMapping/>
  </p:clrMapOvr>
  <p:transition spd="slow">
    <p:pull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31B4CFD-EC94-4E01-924D-9964724607A2}" type="datetimeFigureOut">
              <a:rPr lang="es-ES"/>
              <a:pPr>
                <a:defRPr/>
              </a:pPr>
              <a:t>26/08/2016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5A469E9-E642-47C1-9B5C-6ACA53D7AA40}" type="slidenum">
              <a:rPr lang="es-ES"/>
              <a:pPr>
                <a:defRPr/>
              </a:pPr>
              <a:t>‹Nº›</a:t>
            </a:fld>
            <a:endParaRPr lang="es-ES"/>
          </a:p>
        </p:txBody>
      </p:sp>
    </p:spTree>
  </p:cSld>
  <p:clrMapOvr>
    <a:masterClrMapping/>
  </p:clrMapOvr>
  <p:transition spd="slow">
    <p:pull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5238" y="5216873"/>
            <a:ext cx="9202738" cy="1612419"/>
          </a:xfrm>
        </p:spPr>
        <p:txBody>
          <a:bodyPr anchor="t"/>
          <a:lstStyle>
            <a:lvl1pPr algn="l">
              <a:defRPr sz="47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5238" y="3440957"/>
            <a:ext cx="9202738" cy="1775916"/>
          </a:xfrm>
        </p:spPr>
        <p:txBody>
          <a:bodyPr anchor="b"/>
          <a:lstStyle>
            <a:lvl1pPr marL="0" indent="0">
              <a:buNone/>
              <a:defRPr sz="2400">
                <a:solidFill>
                  <a:schemeClr val="tx1">
                    <a:tint val="75000"/>
                  </a:schemeClr>
                </a:solidFill>
              </a:defRPr>
            </a:lvl1pPr>
            <a:lvl2pPr marL="541279" indent="0">
              <a:buNone/>
              <a:defRPr sz="2100">
                <a:solidFill>
                  <a:schemeClr val="tx1">
                    <a:tint val="75000"/>
                  </a:schemeClr>
                </a:solidFill>
              </a:defRPr>
            </a:lvl2pPr>
            <a:lvl3pPr marL="1082558" indent="0">
              <a:buNone/>
              <a:defRPr sz="1900">
                <a:solidFill>
                  <a:schemeClr val="tx1">
                    <a:tint val="75000"/>
                  </a:schemeClr>
                </a:solidFill>
              </a:defRPr>
            </a:lvl3pPr>
            <a:lvl4pPr marL="1623837" indent="0">
              <a:buNone/>
              <a:defRPr sz="1700">
                <a:solidFill>
                  <a:schemeClr val="tx1">
                    <a:tint val="75000"/>
                  </a:schemeClr>
                </a:solidFill>
              </a:defRPr>
            </a:lvl4pPr>
            <a:lvl5pPr marL="2165116" indent="0">
              <a:buNone/>
              <a:defRPr sz="1700">
                <a:solidFill>
                  <a:schemeClr val="tx1">
                    <a:tint val="75000"/>
                  </a:schemeClr>
                </a:solidFill>
              </a:defRPr>
            </a:lvl5pPr>
            <a:lvl6pPr marL="2706395" indent="0">
              <a:buNone/>
              <a:defRPr sz="1700">
                <a:solidFill>
                  <a:schemeClr val="tx1">
                    <a:tint val="75000"/>
                  </a:schemeClr>
                </a:solidFill>
              </a:defRPr>
            </a:lvl6pPr>
            <a:lvl7pPr marL="3247674" indent="0">
              <a:buNone/>
              <a:defRPr sz="1700">
                <a:solidFill>
                  <a:schemeClr val="tx1">
                    <a:tint val="75000"/>
                  </a:schemeClr>
                </a:solidFill>
              </a:defRPr>
            </a:lvl7pPr>
            <a:lvl8pPr marL="3788954" indent="0">
              <a:buNone/>
              <a:defRPr sz="1700">
                <a:solidFill>
                  <a:schemeClr val="tx1">
                    <a:tint val="75000"/>
                  </a:schemeClr>
                </a:solidFill>
              </a:defRPr>
            </a:lvl8pPr>
            <a:lvl9pPr marL="4330233" indent="0">
              <a:buNone/>
              <a:defRPr sz="17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A0F5D45-200D-4D48-9F8F-7FF806594084}" type="datetimeFigureOut">
              <a:rPr lang="es-ES"/>
              <a:pPr>
                <a:defRPr/>
              </a:pPr>
              <a:t>26/08/2016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602607F-7CDF-42CB-9943-4B862D440C88}" type="slidenum">
              <a:rPr lang="es-ES"/>
              <a:pPr>
                <a:defRPr/>
              </a:pPr>
              <a:t>‹Nº›</a:t>
            </a:fld>
            <a:endParaRPr lang="es-ES"/>
          </a:p>
        </p:txBody>
      </p:sp>
    </p:spTree>
  </p:cSld>
  <p:clrMapOvr>
    <a:masterClrMapping/>
  </p:clrMapOvr>
  <p:transition spd="slow">
    <p:pull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1337" y="1894312"/>
            <a:ext cx="4781815" cy="5357818"/>
          </a:xfrm>
        </p:spPr>
        <p:txBody>
          <a:bodyPr/>
          <a:lstStyle>
            <a:lvl1pPr>
              <a:defRPr sz="33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03598" y="1894312"/>
            <a:ext cx="4781815" cy="5357818"/>
          </a:xfrm>
        </p:spPr>
        <p:txBody>
          <a:bodyPr/>
          <a:lstStyle>
            <a:lvl1pPr>
              <a:defRPr sz="33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301AF79-D06A-41A6-BA5A-DF1204364FE6}" type="datetimeFigureOut">
              <a:rPr lang="es-ES"/>
              <a:pPr>
                <a:defRPr/>
              </a:pPr>
              <a:t>26/08/2016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2477C8B-E204-4286-8E27-B4D98352EB99}" type="slidenum">
              <a:rPr lang="es-ES"/>
              <a:pPr>
                <a:defRPr/>
              </a:pPr>
              <a:t>‹Nº›</a:t>
            </a:fld>
            <a:endParaRPr lang="es-ES"/>
          </a:p>
        </p:txBody>
      </p:sp>
    </p:spTree>
  </p:cSld>
  <p:clrMapOvr>
    <a:masterClrMapping/>
  </p:clrMapOvr>
  <p:transition spd="slow">
    <p:pull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337" y="1817261"/>
            <a:ext cx="4783695" cy="757348"/>
          </a:xfrm>
        </p:spPr>
        <p:txBody>
          <a:bodyPr anchor="b"/>
          <a:lstStyle>
            <a:lvl1pPr marL="0" indent="0">
              <a:buNone/>
              <a:defRPr sz="2800" b="1"/>
            </a:lvl1pPr>
            <a:lvl2pPr marL="541279" indent="0">
              <a:buNone/>
              <a:defRPr sz="2400" b="1"/>
            </a:lvl2pPr>
            <a:lvl3pPr marL="1082558" indent="0">
              <a:buNone/>
              <a:defRPr sz="2100" b="1"/>
            </a:lvl3pPr>
            <a:lvl4pPr marL="1623837" indent="0">
              <a:buNone/>
              <a:defRPr sz="1900" b="1"/>
            </a:lvl4pPr>
            <a:lvl5pPr marL="2165116" indent="0">
              <a:buNone/>
              <a:defRPr sz="1900" b="1"/>
            </a:lvl5pPr>
            <a:lvl6pPr marL="2706395" indent="0">
              <a:buNone/>
              <a:defRPr sz="1900" b="1"/>
            </a:lvl6pPr>
            <a:lvl7pPr marL="3247674" indent="0">
              <a:buNone/>
              <a:defRPr sz="1900" b="1"/>
            </a:lvl7pPr>
            <a:lvl8pPr marL="3788954" indent="0">
              <a:buNone/>
              <a:defRPr sz="1900" b="1"/>
            </a:lvl8pPr>
            <a:lvl9pPr marL="4330233" indent="0">
              <a:buNone/>
              <a:defRPr sz="19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1337" y="2574609"/>
            <a:ext cx="4783695" cy="4677520"/>
          </a:xfrm>
        </p:spPr>
        <p:txBody>
          <a:bodyPr/>
          <a:lstStyle>
            <a:lvl1pPr>
              <a:defRPr sz="28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99839" y="1817261"/>
            <a:ext cx="4785574" cy="757348"/>
          </a:xfrm>
        </p:spPr>
        <p:txBody>
          <a:bodyPr anchor="b"/>
          <a:lstStyle>
            <a:lvl1pPr marL="0" indent="0">
              <a:buNone/>
              <a:defRPr sz="2800" b="1"/>
            </a:lvl1pPr>
            <a:lvl2pPr marL="541279" indent="0">
              <a:buNone/>
              <a:defRPr sz="2400" b="1"/>
            </a:lvl2pPr>
            <a:lvl3pPr marL="1082558" indent="0">
              <a:buNone/>
              <a:defRPr sz="2100" b="1"/>
            </a:lvl3pPr>
            <a:lvl4pPr marL="1623837" indent="0">
              <a:buNone/>
              <a:defRPr sz="1900" b="1"/>
            </a:lvl4pPr>
            <a:lvl5pPr marL="2165116" indent="0">
              <a:buNone/>
              <a:defRPr sz="1900" b="1"/>
            </a:lvl5pPr>
            <a:lvl6pPr marL="2706395" indent="0">
              <a:buNone/>
              <a:defRPr sz="1900" b="1"/>
            </a:lvl6pPr>
            <a:lvl7pPr marL="3247674" indent="0">
              <a:buNone/>
              <a:defRPr sz="1900" b="1"/>
            </a:lvl7pPr>
            <a:lvl8pPr marL="3788954" indent="0">
              <a:buNone/>
              <a:defRPr sz="1900" b="1"/>
            </a:lvl8pPr>
            <a:lvl9pPr marL="4330233" indent="0">
              <a:buNone/>
              <a:defRPr sz="19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99839" y="2574609"/>
            <a:ext cx="4785574" cy="4677520"/>
          </a:xfrm>
        </p:spPr>
        <p:txBody>
          <a:bodyPr/>
          <a:lstStyle>
            <a:lvl1pPr>
              <a:defRPr sz="28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88B623F-AB7E-4716-B82E-A097D0A95B64}" type="datetimeFigureOut">
              <a:rPr lang="es-ES"/>
              <a:pPr>
                <a:defRPr/>
              </a:pPr>
              <a:t>26/08/2016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BE07C342-0227-4180-982C-D8C229F0391A}" type="slidenum">
              <a:rPr lang="es-ES"/>
              <a:pPr>
                <a:defRPr/>
              </a:pPr>
              <a:t>‹Nº›</a:t>
            </a:fld>
            <a:endParaRPr lang="es-ES"/>
          </a:p>
        </p:txBody>
      </p:sp>
    </p:spTree>
  </p:cSld>
  <p:clrMapOvr>
    <a:masterClrMapping/>
  </p:clrMapOvr>
  <p:transition spd="slow">
    <p:pull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AB0AC07-E17A-4273-966F-0D9B8BDF89C7}" type="datetimeFigureOut">
              <a:rPr lang="es-ES"/>
              <a:pPr>
                <a:defRPr/>
              </a:pPr>
              <a:t>26/08/2016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90436056-68EE-434D-8E9A-FDFCD1A6FF05}" type="slidenum">
              <a:rPr lang="es-ES"/>
              <a:pPr>
                <a:defRPr/>
              </a:pPr>
              <a:t>‹Nº›</a:t>
            </a:fld>
            <a:endParaRPr lang="es-ES"/>
          </a:p>
        </p:txBody>
      </p:sp>
    </p:spTree>
  </p:cSld>
  <p:clrMapOvr>
    <a:masterClrMapping/>
  </p:clrMapOvr>
  <p:transition spd="slow">
    <p:pull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515A16C-8559-4E5E-8CA2-3874222D411C}" type="datetimeFigureOut">
              <a:rPr lang="es-ES"/>
              <a:pPr>
                <a:defRPr/>
              </a:pPr>
              <a:t>26/08/2016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0C7A0B3D-D545-4DAF-AB66-456F872D4C57}" type="slidenum">
              <a:rPr lang="es-ES"/>
              <a:pPr>
                <a:defRPr/>
              </a:pPr>
              <a:t>‹Nº›</a:t>
            </a:fld>
            <a:endParaRPr lang="es-ES"/>
          </a:p>
        </p:txBody>
      </p:sp>
    </p:spTree>
  </p:cSld>
  <p:clrMapOvr>
    <a:masterClrMapping/>
  </p:clrMapOvr>
  <p:transition spd="slow">
    <p:pull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1338" y="323236"/>
            <a:ext cx="3561926" cy="1375630"/>
          </a:xfrm>
        </p:spPr>
        <p:txBody>
          <a:bodyPr anchor="b"/>
          <a:lstStyle>
            <a:lvl1pPr algn="l">
              <a:defRPr sz="24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32959" y="323236"/>
            <a:ext cx="6052454" cy="6928893"/>
          </a:xfrm>
        </p:spPr>
        <p:txBody>
          <a:bodyPr/>
          <a:lstStyle>
            <a:lvl1pPr>
              <a:defRPr sz="3800"/>
            </a:lvl1pPr>
            <a:lvl2pPr>
              <a:defRPr sz="3300"/>
            </a:lvl2pPr>
            <a:lvl3pPr>
              <a:defRPr sz="2800"/>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1338" y="1698867"/>
            <a:ext cx="3561926" cy="5553263"/>
          </a:xfrm>
        </p:spPr>
        <p:txBody>
          <a:bodyPr/>
          <a:lstStyle>
            <a:lvl1pPr marL="0" indent="0">
              <a:buNone/>
              <a:defRPr sz="1700"/>
            </a:lvl1pPr>
            <a:lvl2pPr marL="541279" indent="0">
              <a:buNone/>
              <a:defRPr sz="1400"/>
            </a:lvl2pPr>
            <a:lvl3pPr marL="1082558" indent="0">
              <a:buNone/>
              <a:defRPr sz="1200"/>
            </a:lvl3pPr>
            <a:lvl4pPr marL="1623837" indent="0">
              <a:buNone/>
              <a:defRPr sz="1100"/>
            </a:lvl4pPr>
            <a:lvl5pPr marL="2165116" indent="0">
              <a:buNone/>
              <a:defRPr sz="1100"/>
            </a:lvl5pPr>
            <a:lvl6pPr marL="2706395" indent="0">
              <a:buNone/>
              <a:defRPr sz="1100"/>
            </a:lvl6pPr>
            <a:lvl7pPr marL="3247674" indent="0">
              <a:buNone/>
              <a:defRPr sz="1100"/>
            </a:lvl7pPr>
            <a:lvl8pPr marL="3788954" indent="0">
              <a:buNone/>
              <a:defRPr sz="1100"/>
            </a:lvl8pPr>
            <a:lvl9pPr marL="4330233" indent="0">
              <a:buNone/>
              <a:defRPr sz="11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C68F90B-ADCD-4F48-849E-D6D50179430D}" type="datetimeFigureOut">
              <a:rPr lang="es-ES"/>
              <a:pPr>
                <a:defRPr/>
              </a:pPr>
              <a:t>26/08/2016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229B1C7-8835-4B93-84E7-53D48C8A374E}" type="slidenum">
              <a:rPr lang="es-ES"/>
              <a:pPr>
                <a:defRPr/>
              </a:pPr>
              <a:t>‹Nº›</a:t>
            </a:fld>
            <a:endParaRPr lang="es-ES"/>
          </a:p>
        </p:txBody>
      </p:sp>
    </p:spTree>
  </p:cSld>
  <p:clrMapOvr>
    <a:masterClrMapping/>
  </p:clrMapOvr>
  <p:transition spd="slow">
    <p:pull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22119" y="5682933"/>
            <a:ext cx="6496050" cy="670902"/>
          </a:xfrm>
        </p:spPr>
        <p:txBody>
          <a:bodyPr anchor="b"/>
          <a:lstStyle>
            <a:lvl1pPr algn="l">
              <a:defRPr sz="24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22119" y="725401"/>
            <a:ext cx="6496050" cy="4871085"/>
          </a:xfrm>
        </p:spPr>
        <p:txBody>
          <a:bodyPr rtlCol="0">
            <a:normAutofit/>
          </a:bodyPr>
          <a:lstStyle>
            <a:lvl1pPr marL="0" indent="0">
              <a:buNone/>
              <a:defRPr sz="3800"/>
            </a:lvl1pPr>
            <a:lvl2pPr marL="541279" indent="0">
              <a:buNone/>
              <a:defRPr sz="3300"/>
            </a:lvl2pPr>
            <a:lvl3pPr marL="1082558" indent="0">
              <a:buNone/>
              <a:defRPr sz="2800"/>
            </a:lvl3pPr>
            <a:lvl4pPr marL="1623837" indent="0">
              <a:buNone/>
              <a:defRPr sz="2400"/>
            </a:lvl4pPr>
            <a:lvl5pPr marL="2165116" indent="0">
              <a:buNone/>
              <a:defRPr sz="2400"/>
            </a:lvl5pPr>
            <a:lvl6pPr marL="2706395" indent="0">
              <a:buNone/>
              <a:defRPr sz="2400"/>
            </a:lvl6pPr>
            <a:lvl7pPr marL="3247674" indent="0">
              <a:buNone/>
              <a:defRPr sz="2400"/>
            </a:lvl7pPr>
            <a:lvl8pPr marL="3788954" indent="0">
              <a:buNone/>
              <a:defRPr sz="2400"/>
            </a:lvl8pPr>
            <a:lvl9pPr marL="4330233" indent="0">
              <a:buNone/>
              <a:defRPr sz="24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2122119" y="6353835"/>
            <a:ext cx="6496050" cy="952793"/>
          </a:xfrm>
        </p:spPr>
        <p:txBody>
          <a:bodyPr/>
          <a:lstStyle>
            <a:lvl1pPr marL="0" indent="0">
              <a:buNone/>
              <a:defRPr sz="1700"/>
            </a:lvl1pPr>
            <a:lvl2pPr marL="541279" indent="0">
              <a:buNone/>
              <a:defRPr sz="1400"/>
            </a:lvl2pPr>
            <a:lvl3pPr marL="1082558" indent="0">
              <a:buNone/>
              <a:defRPr sz="1200"/>
            </a:lvl3pPr>
            <a:lvl4pPr marL="1623837" indent="0">
              <a:buNone/>
              <a:defRPr sz="1100"/>
            </a:lvl4pPr>
            <a:lvl5pPr marL="2165116" indent="0">
              <a:buNone/>
              <a:defRPr sz="1100"/>
            </a:lvl5pPr>
            <a:lvl6pPr marL="2706395" indent="0">
              <a:buNone/>
              <a:defRPr sz="1100"/>
            </a:lvl6pPr>
            <a:lvl7pPr marL="3247674" indent="0">
              <a:buNone/>
              <a:defRPr sz="1100"/>
            </a:lvl7pPr>
            <a:lvl8pPr marL="3788954" indent="0">
              <a:buNone/>
              <a:defRPr sz="1100"/>
            </a:lvl8pPr>
            <a:lvl9pPr marL="4330233" indent="0">
              <a:buNone/>
              <a:defRPr sz="11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E2A10F3-0A94-4A3B-AED2-EE9A914AF6E6}" type="datetimeFigureOut">
              <a:rPr lang="es-ES"/>
              <a:pPr>
                <a:defRPr/>
              </a:pPr>
              <a:t>26/08/2016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A8DB9E8-5D35-4E49-9450-F478659307C1}" type="slidenum">
              <a:rPr lang="es-ES"/>
              <a:pPr>
                <a:defRPr/>
              </a:pPr>
              <a:t>‹Nº›</a:t>
            </a:fld>
            <a:endParaRPr lang="es-ES"/>
          </a:p>
        </p:txBody>
      </p:sp>
    </p:spTree>
  </p:cSld>
  <p:clrMapOvr>
    <a:masterClrMapping/>
  </p:clrMapOvr>
  <p:transition spd="slow">
    <p:pull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EFC06F8-A402-4B93-941C-993FAC94CE03}" type="datetimeFigureOut">
              <a:rPr lang="es-ES"/>
              <a:pPr>
                <a:defRPr/>
              </a:pPr>
              <a:t>26/08/2016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CD15174-8BD8-4FFE-827F-CE56C69D70DD}" type="slidenum">
              <a:rPr lang="es-ES"/>
              <a:pPr>
                <a:defRPr/>
              </a:pPr>
              <a:t>‹Nº›</a:t>
            </a:fld>
            <a:endParaRPr lang="es-ES"/>
          </a:p>
        </p:txBody>
      </p:sp>
    </p:spTree>
  </p:cSld>
  <p:clrMapOvr>
    <a:masterClrMapping/>
  </p:clrMapOvr>
  <p:transition spd="slow">
    <p:pull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49394" y="325116"/>
            <a:ext cx="2436019" cy="692701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1338" y="325116"/>
            <a:ext cx="7127610" cy="692701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52DF09F-E374-460A-80F0-F5556C8EF45C}" type="datetimeFigureOut">
              <a:rPr lang="es-ES"/>
              <a:pPr>
                <a:defRPr/>
              </a:pPr>
              <a:t>26/08/2016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411F55A-7C2E-4D2A-AE97-FBB99C55AF1D}" type="slidenum">
              <a:rPr lang="es-ES"/>
              <a:pPr>
                <a:defRPr/>
              </a:pPr>
              <a:t>‹Nº›</a:t>
            </a:fld>
            <a:endParaRPr lang="es-ES"/>
          </a:p>
        </p:txBody>
      </p:sp>
    </p:spTree>
  </p:cSld>
  <p:clrMapOvr>
    <a:masterClrMapping/>
  </p:clrMapOvr>
  <p:transition spd="slow">
    <p:pull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006" y="2521991"/>
            <a:ext cx="9202738" cy="1740210"/>
          </a:xfrm>
          <a:prstGeom prst="rect">
            <a:avLst/>
          </a:prstGeom>
        </p:spPr>
        <p:txBody>
          <a:bodyPr lIns="108248" tIns="54124" rIns="108248" bIns="54124"/>
          <a:lstStyle/>
          <a:p>
            <a:r>
              <a:rPr lang="es-ES" smtClean="0"/>
              <a:t>Haga clic para modificar el estilo de título del patrón</a:t>
            </a:r>
            <a:endParaRPr lang="es-ES"/>
          </a:p>
        </p:txBody>
      </p:sp>
      <p:sp>
        <p:nvSpPr>
          <p:cNvPr id="3" name="2 Subtítulo"/>
          <p:cNvSpPr>
            <a:spLocks noGrp="1"/>
          </p:cNvSpPr>
          <p:nvPr>
            <p:ph type="subTitle" idx="1"/>
          </p:nvPr>
        </p:nvSpPr>
        <p:spPr>
          <a:xfrm>
            <a:off x="1624014" y="4600469"/>
            <a:ext cx="7578725" cy="2074721"/>
          </a:xfrm>
          <a:prstGeom prst="rect">
            <a:avLst/>
          </a:prstGeom>
        </p:spPr>
        <p:txBody>
          <a:bodyPr lIns="108248" tIns="54124" rIns="108248" bIns="54124"/>
          <a:lstStyle>
            <a:lvl1pPr marL="0" indent="0" algn="ctr">
              <a:buNone/>
              <a:defRPr/>
            </a:lvl1pPr>
            <a:lvl2pPr marL="541236" indent="0" algn="ctr">
              <a:buNone/>
              <a:defRPr/>
            </a:lvl2pPr>
            <a:lvl3pPr marL="1082473" indent="0" algn="ctr">
              <a:buNone/>
              <a:defRPr/>
            </a:lvl3pPr>
            <a:lvl4pPr marL="1623711" indent="0" algn="ctr">
              <a:buNone/>
              <a:defRPr/>
            </a:lvl4pPr>
            <a:lvl5pPr marL="2164947" indent="0" algn="ctr">
              <a:buNone/>
              <a:defRPr/>
            </a:lvl5pPr>
            <a:lvl6pPr marL="2706183" indent="0" algn="ctr">
              <a:buNone/>
              <a:defRPr/>
            </a:lvl6pPr>
            <a:lvl7pPr marL="3247420" indent="0" algn="ctr">
              <a:buNone/>
              <a:defRPr/>
            </a:lvl7pPr>
            <a:lvl8pPr marL="3788659" indent="0" algn="ctr">
              <a:buNone/>
              <a:defRPr/>
            </a:lvl8pPr>
            <a:lvl9pPr marL="4329895"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541338" y="325438"/>
            <a:ext cx="9744075" cy="1352550"/>
          </a:xfrm>
          <a:prstGeom prst="rect">
            <a:avLst/>
          </a:prstGeom>
          <a:noFill/>
          <a:ln w="9525">
            <a:noFill/>
            <a:miter lim="800000"/>
            <a:headEnd/>
            <a:tailEnd/>
          </a:ln>
        </p:spPr>
        <p:txBody>
          <a:bodyPr vert="horz" wrap="square" lIns="108256" tIns="54128" rIns="108256" bIns="54128"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541338" y="1893888"/>
            <a:ext cx="9744075" cy="5357812"/>
          </a:xfrm>
          <a:prstGeom prst="rect">
            <a:avLst/>
          </a:prstGeom>
          <a:noFill/>
          <a:ln w="9525">
            <a:noFill/>
            <a:miter lim="800000"/>
            <a:headEnd/>
            <a:tailEnd/>
          </a:ln>
        </p:spPr>
        <p:txBody>
          <a:bodyPr vert="horz" wrap="square" lIns="108256" tIns="54128" rIns="108256" bIns="54128"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541338" y="7524750"/>
            <a:ext cx="2525712" cy="431800"/>
          </a:xfrm>
          <a:prstGeom prst="rect">
            <a:avLst/>
          </a:prstGeom>
        </p:spPr>
        <p:txBody>
          <a:bodyPr vert="horz" lIns="108256" tIns="54128" rIns="108256" bIns="54128" rtlCol="0" anchor="ctr"/>
          <a:lstStyle>
            <a:lvl1pPr algn="l" defTabSz="1082558" fontAlgn="auto">
              <a:spcBef>
                <a:spcPts val="0"/>
              </a:spcBef>
              <a:spcAft>
                <a:spcPts val="0"/>
              </a:spcAft>
              <a:defRPr sz="1400">
                <a:solidFill>
                  <a:schemeClr val="tx1">
                    <a:tint val="75000"/>
                  </a:schemeClr>
                </a:solidFill>
                <a:latin typeface="+mn-lt"/>
              </a:defRPr>
            </a:lvl1pPr>
          </a:lstStyle>
          <a:p>
            <a:pPr>
              <a:defRPr/>
            </a:pPr>
            <a:fld id="{AF0142A0-F80B-422E-92EA-98E87687BF41}" type="datetimeFigureOut">
              <a:rPr lang="es-ES"/>
              <a:pPr>
                <a:defRPr/>
              </a:pPr>
              <a:t>26/08/2016</a:t>
            </a:fld>
            <a:endParaRPr lang="es-ES"/>
          </a:p>
        </p:txBody>
      </p:sp>
      <p:sp>
        <p:nvSpPr>
          <p:cNvPr id="5" name="4 Marcador de pie de página"/>
          <p:cNvSpPr>
            <a:spLocks noGrp="1"/>
          </p:cNvSpPr>
          <p:nvPr>
            <p:ph type="ftr" sz="quarter" idx="3"/>
          </p:nvPr>
        </p:nvSpPr>
        <p:spPr>
          <a:xfrm>
            <a:off x="3698875" y="7524750"/>
            <a:ext cx="3429000" cy="431800"/>
          </a:xfrm>
          <a:prstGeom prst="rect">
            <a:avLst/>
          </a:prstGeom>
        </p:spPr>
        <p:txBody>
          <a:bodyPr vert="horz" lIns="108256" tIns="54128" rIns="108256" bIns="54128" rtlCol="0" anchor="ctr"/>
          <a:lstStyle>
            <a:lvl1pPr algn="ctr" defTabSz="1082558" fontAlgn="auto">
              <a:spcBef>
                <a:spcPts val="0"/>
              </a:spcBef>
              <a:spcAft>
                <a:spcPts val="0"/>
              </a:spcAft>
              <a:defRPr sz="14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7759700" y="7524750"/>
            <a:ext cx="2525713" cy="431800"/>
          </a:xfrm>
          <a:prstGeom prst="rect">
            <a:avLst/>
          </a:prstGeom>
        </p:spPr>
        <p:txBody>
          <a:bodyPr vert="horz" lIns="108256" tIns="54128" rIns="108256" bIns="54128" rtlCol="0" anchor="ctr"/>
          <a:lstStyle>
            <a:lvl1pPr algn="r" defTabSz="1082558" fontAlgn="auto">
              <a:spcBef>
                <a:spcPts val="0"/>
              </a:spcBef>
              <a:spcAft>
                <a:spcPts val="0"/>
              </a:spcAft>
              <a:defRPr sz="1400">
                <a:solidFill>
                  <a:schemeClr val="tx1">
                    <a:tint val="75000"/>
                  </a:schemeClr>
                </a:solidFill>
                <a:latin typeface="+mn-lt"/>
              </a:defRPr>
            </a:lvl1pPr>
          </a:lstStyle>
          <a:p>
            <a:pPr>
              <a:defRPr/>
            </a:pPr>
            <a:fld id="{1FF396D6-A7D3-4E28-856B-E08B228F1073}"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ll dir="rd"/>
  </p:transition>
  <p:txStyles>
    <p:titleStyle>
      <a:lvl1pPr algn="ctr" defTabSz="1081088" rtl="0" eaLnBrk="1" fontAlgn="base" hangingPunct="1">
        <a:spcBef>
          <a:spcPct val="0"/>
        </a:spcBef>
        <a:spcAft>
          <a:spcPct val="0"/>
        </a:spcAft>
        <a:defRPr sz="5200" kern="1200">
          <a:solidFill>
            <a:schemeClr val="tx1"/>
          </a:solidFill>
          <a:latin typeface="+mj-lt"/>
          <a:ea typeface="+mj-ea"/>
          <a:cs typeface="+mj-cs"/>
        </a:defRPr>
      </a:lvl1pPr>
      <a:lvl2pPr algn="ctr" defTabSz="1081088" rtl="0" eaLnBrk="1" fontAlgn="base" hangingPunct="1">
        <a:spcBef>
          <a:spcPct val="0"/>
        </a:spcBef>
        <a:spcAft>
          <a:spcPct val="0"/>
        </a:spcAft>
        <a:defRPr sz="5200">
          <a:solidFill>
            <a:schemeClr val="tx1"/>
          </a:solidFill>
          <a:latin typeface="Calibri" pitchFamily="34" charset="0"/>
        </a:defRPr>
      </a:lvl2pPr>
      <a:lvl3pPr algn="ctr" defTabSz="1081088" rtl="0" eaLnBrk="1" fontAlgn="base" hangingPunct="1">
        <a:spcBef>
          <a:spcPct val="0"/>
        </a:spcBef>
        <a:spcAft>
          <a:spcPct val="0"/>
        </a:spcAft>
        <a:defRPr sz="5200">
          <a:solidFill>
            <a:schemeClr val="tx1"/>
          </a:solidFill>
          <a:latin typeface="Calibri" pitchFamily="34" charset="0"/>
        </a:defRPr>
      </a:lvl3pPr>
      <a:lvl4pPr algn="ctr" defTabSz="1081088" rtl="0" eaLnBrk="1" fontAlgn="base" hangingPunct="1">
        <a:spcBef>
          <a:spcPct val="0"/>
        </a:spcBef>
        <a:spcAft>
          <a:spcPct val="0"/>
        </a:spcAft>
        <a:defRPr sz="5200">
          <a:solidFill>
            <a:schemeClr val="tx1"/>
          </a:solidFill>
          <a:latin typeface="Calibri" pitchFamily="34" charset="0"/>
        </a:defRPr>
      </a:lvl4pPr>
      <a:lvl5pPr algn="ctr" defTabSz="1081088" rtl="0" eaLnBrk="1" fontAlgn="base" hangingPunct="1">
        <a:spcBef>
          <a:spcPct val="0"/>
        </a:spcBef>
        <a:spcAft>
          <a:spcPct val="0"/>
        </a:spcAft>
        <a:defRPr sz="5200">
          <a:solidFill>
            <a:schemeClr val="tx1"/>
          </a:solidFill>
          <a:latin typeface="Calibri" pitchFamily="34" charset="0"/>
        </a:defRPr>
      </a:lvl5pPr>
      <a:lvl6pPr marL="457200" algn="ctr" defTabSz="1081088" rtl="0" eaLnBrk="1" fontAlgn="base" hangingPunct="1">
        <a:spcBef>
          <a:spcPct val="0"/>
        </a:spcBef>
        <a:spcAft>
          <a:spcPct val="0"/>
        </a:spcAft>
        <a:defRPr sz="5200">
          <a:solidFill>
            <a:schemeClr val="tx1"/>
          </a:solidFill>
          <a:latin typeface="Calibri" pitchFamily="34" charset="0"/>
        </a:defRPr>
      </a:lvl6pPr>
      <a:lvl7pPr marL="914400" algn="ctr" defTabSz="1081088" rtl="0" eaLnBrk="1" fontAlgn="base" hangingPunct="1">
        <a:spcBef>
          <a:spcPct val="0"/>
        </a:spcBef>
        <a:spcAft>
          <a:spcPct val="0"/>
        </a:spcAft>
        <a:defRPr sz="5200">
          <a:solidFill>
            <a:schemeClr val="tx1"/>
          </a:solidFill>
          <a:latin typeface="Calibri" pitchFamily="34" charset="0"/>
        </a:defRPr>
      </a:lvl7pPr>
      <a:lvl8pPr marL="1371600" algn="ctr" defTabSz="1081088" rtl="0" eaLnBrk="1" fontAlgn="base" hangingPunct="1">
        <a:spcBef>
          <a:spcPct val="0"/>
        </a:spcBef>
        <a:spcAft>
          <a:spcPct val="0"/>
        </a:spcAft>
        <a:defRPr sz="5200">
          <a:solidFill>
            <a:schemeClr val="tx1"/>
          </a:solidFill>
          <a:latin typeface="Calibri" pitchFamily="34" charset="0"/>
        </a:defRPr>
      </a:lvl8pPr>
      <a:lvl9pPr marL="1828800" algn="ctr" defTabSz="1081088" rtl="0" eaLnBrk="1" fontAlgn="base" hangingPunct="1">
        <a:spcBef>
          <a:spcPct val="0"/>
        </a:spcBef>
        <a:spcAft>
          <a:spcPct val="0"/>
        </a:spcAft>
        <a:defRPr sz="5200">
          <a:solidFill>
            <a:schemeClr val="tx1"/>
          </a:solidFill>
          <a:latin typeface="Calibri" pitchFamily="34" charset="0"/>
        </a:defRPr>
      </a:lvl9pPr>
    </p:titleStyle>
    <p:bodyStyle>
      <a:lvl1pPr marL="404813" indent="-404813" algn="l" defTabSz="1081088" rtl="0" eaLnBrk="1" fontAlgn="base" hangingPunct="1">
        <a:spcBef>
          <a:spcPct val="20000"/>
        </a:spcBef>
        <a:spcAft>
          <a:spcPct val="0"/>
        </a:spcAft>
        <a:buFont typeface="Arial" charset="0"/>
        <a:buChar char="•"/>
        <a:defRPr sz="3800" kern="1200">
          <a:solidFill>
            <a:schemeClr val="tx1"/>
          </a:solidFill>
          <a:latin typeface="+mn-lt"/>
          <a:ea typeface="+mn-ea"/>
          <a:cs typeface="+mn-cs"/>
        </a:defRPr>
      </a:lvl1pPr>
      <a:lvl2pPr marL="879475" indent="-338138" algn="l" defTabSz="1081088" rtl="0" eaLnBrk="1" fontAlgn="base" hangingPunct="1">
        <a:spcBef>
          <a:spcPct val="20000"/>
        </a:spcBef>
        <a:spcAft>
          <a:spcPct val="0"/>
        </a:spcAft>
        <a:buFont typeface="Arial" charset="0"/>
        <a:buChar char="–"/>
        <a:defRPr sz="3300" kern="1200">
          <a:solidFill>
            <a:schemeClr val="tx1"/>
          </a:solidFill>
          <a:latin typeface="+mn-lt"/>
          <a:ea typeface="+mn-ea"/>
          <a:cs typeface="+mn-cs"/>
        </a:defRPr>
      </a:lvl2pPr>
      <a:lvl3pPr marL="1352550" indent="-269875" algn="l" defTabSz="1081088" rtl="0" eaLnBrk="1" fontAlgn="base" hangingPunct="1">
        <a:spcBef>
          <a:spcPct val="20000"/>
        </a:spcBef>
        <a:spcAft>
          <a:spcPct val="0"/>
        </a:spcAft>
        <a:buFont typeface="Arial" charset="0"/>
        <a:buChar char="•"/>
        <a:defRPr sz="2800" kern="1200">
          <a:solidFill>
            <a:schemeClr val="tx1"/>
          </a:solidFill>
          <a:latin typeface="+mn-lt"/>
          <a:ea typeface="+mn-ea"/>
          <a:cs typeface="+mn-cs"/>
        </a:defRPr>
      </a:lvl3pPr>
      <a:lvl4pPr marL="1893888" indent="-269875" algn="l" defTabSz="1081088" rtl="0" eaLnBrk="1" fontAlgn="base" hangingPunct="1">
        <a:spcBef>
          <a:spcPct val="20000"/>
        </a:spcBef>
        <a:spcAft>
          <a:spcPct val="0"/>
        </a:spcAft>
        <a:buFont typeface="Arial" charset="0"/>
        <a:buChar char="–"/>
        <a:defRPr sz="2400" kern="1200">
          <a:solidFill>
            <a:schemeClr val="tx1"/>
          </a:solidFill>
          <a:latin typeface="+mn-lt"/>
          <a:ea typeface="+mn-ea"/>
          <a:cs typeface="+mn-cs"/>
        </a:defRPr>
      </a:lvl4pPr>
      <a:lvl5pPr marL="2435225" indent="-269875" algn="l" defTabSz="1081088" rtl="0" eaLnBrk="1" fontAlgn="base" hangingPunct="1">
        <a:spcBef>
          <a:spcPct val="20000"/>
        </a:spcBef>
        <a:spcAft>
          <a:spcPct val="0"/>
        </a:spcAft>
        <a:buFont typeface="Arial" charset="0"/>
        <a:buChar char="»"/>
        <a:defRPr sz="2400" kern="1200">
          <a:solidFill>
            <a:schemeClr val="tx1"/>
          </a:solidFill>
          <a:latin typeface="+mn-lt"/>
          <a:ea typeface="+mn-ea"/>
          <a:cs typeface="+mn-cs"/>
        </a:defRPr>
      </a:lvl5pPr>
      <a:lvl6pPr marL="2977035" indent="-270640" algn="l" defTabSz="1082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18314" indent="-270640" algn="l" defTabSz="1082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59593" indent="-270640" algn="l" defTabSz="1082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00872" indent="-270640" algn="l" defTabSz="1082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es-ES"/>
      </a:defPPr>
      <a:lvl1pPr marL="0" algn="l" defTabSz="1082558" rtl="0" eaLnBrk="1" latinLnBrk="0" hangingPunct="1">
        <a:defRPr sz="2100" kern="1200">
          <a:solidFill>
            <a:schemeClr val="tx1"/>
          </a:solidFill>
          <a:latin typeface="+mn-lt"/>
          <a:ea typeface="+mn-ea"/>
          <a:cs typeface="+mn-cs"/>
        </a:defRPr>
      </a:lvl1pPr>
      <a:lvl2pPr marL="541279" algn="l" defTabSz="1082558" rtl="0" eaLnBrk="1" latinLnBrk="0" hangingPunct="1">
        <a:defRPr sz="2100" kern="1200">
          <a:solidFill>
            <a:schemeClr val="tx1"/>
          </a:solidFill>
          <a:latin typeface="+mn-lt"/>
          <a:ea typeface="+mn-ea"/>
          <a:cs typeface="+mn-cs"/>
        </a:defRPr>
      </a:lvl2pPr>
      <a:lvl3pPr marL="1082558" algn="l" defTabSz="1082558" rtl="0" eaLnBrk="1" latinLnBrk="0" hangingPunct="1">
        <a:defRPr sz="2100" kern="1200">
          <a:solidFill>
            <a:schemeClr val="tx1"/>
          </a:solidFill>
          <a:latin typeface="+mn-lt"/>
          <a:ea typeface="+mn-ea"/>
          <a:cs typeface="+mn-cs"/>
        </a:defRPr>
      </a:lvl3pPr>
      <a:lvl4pPr marL="1623837" algn="l" defTabSz="1082558" rtl="0" eaLnBrk="1" latinLnBrk="0" hangingPunct="1">
        <a:defRPr sz="2100" kern="1200">
          <a:solidFill>
            <a:schemeClr val="tx1"/>
          </a:solidFill>
          <a:latin typeface="+mn-lt"/>
          <a:ea typeface="+mn-ea"/>
          <a:cs typeface="+mn-cs"/>
        </a:defRPr>
      </a:lvl4pPr>
      <a:lvl5pPr marL="2165116" algn="l" defTabSz="1082558" rtl="0" eaLnBrk="1" latinLnBrk="0" hangingPunct="1">
        <a:defRPr sz="2100" kern="1200">
          <a:solidFill>
            <a:schemeClr val="tx1"/>
          </a:solidFill>
          <a:latin typeface="+mn-lt"/>
          <a:ea typeface="+mn-ea"/>
          <a:cs typeface="+mn-cs"/>
        </a:defRPr>
      </a:lvl5pPr>
      <a:lvl6pPr marL="2706395" algn="l" defTabSz="1082558" rtl="0" eaLnBrk="1" latinLnBrk="0" hangingPunct="1">
        <a:defRPr sz="2100" kern="1200">
          <a:solidFill>
            <a:schemeClr val="tx1"/>
          </a:solidFill>
          <a:latin typeface="+mn-lt"/>
          <a:ea typeface="+mn-ea"/>
          <a:cs typeface="+mn-cs"/>
        </a:defRPr>
      </a:lvl6pPr>
      <a:lvl7pPr marL="3247674" algn="l" defTabSz="1082558" rtl="0" eaLnBrk="1" latinLnBrk="0" hangingPunct="1">
        <a:defRPr sz="2100" kern="1200">
          <a:solidFill>
            <a:schemeClr val="tx1"/>
          </a:solidFill>
          <a:latin typeface="+mn-lt"/>
          <a:ea typeface="+mn-ea"/>
          <a:cs typeface="+mn-cs"/>
        </a:defRPr>
      </a:lvl7pPr>
      <a:lvl8pPr marL="3788954" algn="l" defTabSz="1082558" rtl="0" eaLnBrk="1" latinLnBrk="0" hangingPunct="1">
        <a:defRPr sz="2100" kern="1200">
          <a:solidFill>
            <a:schemeClr val="tx1"/>
          </a:solidFill>
          <a:latin typeface="+mn-lt"/>
          <a:ea typeface="+mn-ea"/>
          <a:cs typeface="+mn-cs"/>
        </a:defRPr>
      </a:lvl8pPr>
      <a:lvl9pPr marL="4330233" algn="l" defTabSz="1082558"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1337" y="7393074"/>
            <a:ext cx="2526242" cy="563783"/>
          </a:xfrm>
          <a:prstGeom prst="rect">
            <a:avLst/>
          </a:prstGeom>
          <a:noFill/>
          <a:ln w="9525">
            <a:noFill/>
            <a:miter lim="800000"/>
            <a:headEnd/>
            <a:tailEnd/>
          </a:ln>
          <a:effectLst/>
        </p:spPr>
        <p:txBody>
          <a:bodyPr vert="horz" wrap="square" lIns="108256" tIns="54128" rIns="108256" bIns="54128"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1279" algn="ctr" rtl="0" fontAlgn="base">
        <a:spcBef>
          <a:spcPct val="0"/>
        </a:spcBef>
        <a:spcAft>
          <a:spcPct val="0"/>
        </a:spcAft>
        <a:defRPr sz="5200">
          <a:solidFill>
            <a:schemeClr val="tx2"/>
          </a:solidFill>
          <a:latin typeface="Arial" charset="0"/>
          <a:cs typeface="Arial" charset="0"/>
        </a:defRPr>
      </a:lvl6pPr>
      <a:lvl7pPr marL="1082558" algn="ctr" rtl="0" fontAlgn="base">
        <a:spcBef>
          <a:spcPct val="0"/>
        </a:spcBef>
        <a:spcAft>
          <a:spcPct val="0"/>
        </a:spcAft>
        <a:defRPr sz="5200">
          <a:solidFill>
            <a:schemeClr val="tx2"/>
          </a:solidFill>
          <a:latin typeface="Arial" charset="0"/>
          <a:cs typeface="Arial" charset="0"/>
        </a:defRPr>
      </a:lvl7pPr>
      <a:lvl8pPr marL="1623837" algn="ctr" rtl="0" fontAlgn="base">
        <a:spcBef>
          <a:spcPct val="0"/>
        </a:spcBef>
        <a:spcAft>
          <a:spcPct val="0"/>
        </a:spcAft>
        <a:defRPr sz="5200">
          <a:solidFill>
            <a:schemeClr val="tx2"/>
          </a:solidFill>
          <a:latin typeface="Arial" charset="0"/>
          <a:cs typeface="Arial" charset="0"/>
        </a:defRPr>
      </a:lvl8pPr>
      <a:lvl9pPr marL="2165116" algn="ctr" rtl="0" fontAlgn="base">
        <a:spcBef>
          <a:spcPct val="0"/>
        </a:spcBef>
        <a:spcAft>
          <a:spcPct val="0"/>
        </a:spcAft>
        <a:defRPr sz="5200">
          <a:solidFill>
            <a:schemeClr val="tx2"/>
          </a:solidFill>
          <a:latin typeface="Arial" charset="0"/>
          <a:cs typeface="Arial" charset="0"/>
        </a:defRPr>
      </a:lvl9pPr>
    </p:titleStyle>
    <p:bodyStyle>
      <a:lvl1pPr marL="405959" indent="-405959" algn="l" rtl="0" fontAlgn="base">
        <a:spcBef>
          <a:spcPct val="20000"/>
        </a:spcBef>
        <a:spcAft>
          <a:spcPct val="0"/>
        </a:spcAft>
        <a:buChar char="•"/>
        <a:defRPr sz="3800">
          <a:solidFill>
            <a:schemeClr val="tx1"/>
          </a:solidFill>
          <a:latin typeface="+mn-lt"/>
          <a:ea typeface="+mn-ea"/>
          <a:cs typeface="+mn-cs"/>
        </a:defRPr>
      </a:lvl1pPr>
      <a:lvl2pPr marL="879579" indent="-338299" algn="l" rtl="0" fontAlgn="base">
        <a:spcBef>
          <a:spcPct val="20000"/>
        </a:spcBef>
        <a:spcAft>
          <a:spcPct val="0"/>
        </a:spcAft>
        <a:buChar char="–"/>
        <a:defRPr sz="3300">
          <a:solidFill>
            <a:schemeClr val="tx1"/>
          </a:solidFill>
          <a:latin typeface="+mn-lt"/>
          <a:cs typeface="+mn-cs"/>
        </a:defRPr>
      </a:lvl2pPr>
      <a:lvl3pPr marL="1353198" indent="-270640" algn="l" rtl="0" fontAlgn="base">
        <a:spcBef>
          <a:spcPct val="20000"/>
        </a:spcBef>
        <a:spcAft>
          <a:spcPct val="0"/>
        </a:spcAft>
        <a:buChar char="•"/>
        <a:defRPr sz="2800">
          <a:solidFill>
            <a:schemeClr val="tx1"/>
          </a:solidFill>
          <a:latin typeface="+mn-lt"/>
          <a:cs typeface="+mn-cs"/>
        </a:defRPr>
      </a:lvl3pPr>
      <a:lvl4pPr marL="1894477" indent="-270640" algn="l" rtl="0" fontAlgn="base">
        <a:spcBef>
          <a:spcPct val="20000"/>
        </a:spcBef>
        <a:spcAft>
          <a:spcPct val="0"/>
        </a:spcAft>
        <a:buChar char="–"/>
        <a:defRPr sz="2400">
          <a:solidFill>
            <a:schemeClr val="tx1"/>
          </a:solidFill>
          <a:latin typeface="+mn-lt"/>
          <a:cs typeface="+mn-cs"/>
        </a:defRPr>
      </a:lvl4pPr>
      <a:lvl5pPr marL="2435756" indent="-270640" algn="l" rtl="0" fontAlgn="base">
        <a:spcBef>
          <a:spcPct val="20000"/>
        </a:spcBef>
        <a:spcAft>
          <a:spcPct val="0"/>
        </a:spcAft>
        <a:buChar char="»"/>
        <a:defRPr sz="2400">
          <a:solidFill>
            <a:schemeClr val="tx1"/>
          </a:solidFill>
          <a:latin typeface="+mn-lt"/>
          <a:cs typeface="+mn-cs"/>
        </a:defRPr>
      </a:lvl5pPr>
      <a:lvl6pPr marL="2977035" indent="-270640" algn="l" rtl="0" fontAlgn="base">
        <a:spcBef>
          <a:spcPct val="20000"/>
        </a:spcBef>
        <a:spcAft>
          <a:spcPct val="0"/>
        </a:spcAft>
        <a:buChar char="»"/>
        <a:defRPr sz="2400">
          <a:solidFill>
            <a:schemeClr val="tx1"/>
          </a:solidFill>
          <a:latin typeface="+mn-lt"/>
          <a:cs typeface="+mn-cs"/>
        </a:defRPr>
      </a:lvl6pPr>
      <a:lvl7pPr marL="3518314" indent="-270640" algn="l" rtl="0" fontAlgn="base">
        <a:spcBef>
          <a:spcPct val="20000"/>
        </a:spcBef>
        <a:spcAft>
          <a:spcPct val="0"/>
        </a:spcAft>
        <a:buChar char="»"/>
        <a:defRPr sz="2400">
          <a:solidFill>
            <a:schemeClr val="tx1"/>
          </a:solidFill>
          <a:latin typeface="+mn-lt"/>
          <a:cs typeface="+mn-cs"/>
        </a:defRPr>
      </a:lvl7pPr>
      <a:lvl8pPr marL="4059593" indent="-270640" algn="l" rtl="0" fontAlgn="base">
        <a:spcBef>
          <a:spcPct val="20000"/>
        </a:spcBef>
        <a:spcAft>
          <a:spcPct val="0"/>
        </a:spcAft>
        <a:buChar char="»"/>
        <a:defRPr sz="2400">
          <a:solidFill>
            <a:schemeClr val="tx1"/>
          </a:solidFill>
          <a:latin typeface="+mn-lt"/>
          <a:cs typeface="+mn-cs"/>
        </a:defRPr>
      </a:lvl8pPr>
      <a:lvl9pPr marL="4600872" indent="-270640"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2558" rtl="0" eaLnBrk="1" latinLnBrk="0" hangingPunct="1">
        <a:defRPr sz="2100" kern="1200">
          <a:solidFill>
            <a:schemeClr val="tx1"/>
          </a:solidFill>
          <a:latin typeface="+mn-lt"/>
          <a:ea typeface="+mn-ea"/>
          <a:cs typeface="+mn-cs"/>
        </a:defRPr>
      </a:lvl1pPr>
      <a:lvl2pPr marL="541279" algn="l" defTabSz="1082558" rtl="0" eaLnBrk="1" latinLnBrk="0" hangingPunct="1">
        <a:defRPr sz="2100" kern="1200">
          <a:solidFill>
            <a:schemeClr val="tx1"/>
          </a:solidFill>
          <a:latin typeface="+mn-lt"/>
          <a:ea typeface="+mn-ea"/>
          <a:cs typeface="+mn-cs"/>
        </a:defRPr>
      </a:lvl2pPr>
      <a:lvl3pPr marL="1082558" algn="l" defTabSz="1082558" rtl="0" eaLnBrk="1" latinLnBrk="0" hangingPunct="1">
        <a:defRPr sz="2100" kern="1200">
          <a:solidFill>
            <a:schemeClr val="tx1"/>
          </a:solidFill>
          <a:latin typeface="+mn-lt"/>
          <a:ea typeface="+mn-ea"/>
          <a:cs typeface="+mn-cs"/>
        </a:defRPr>
      </a:lvl3pPr>
      <a:lvl4pPr marL="1623837" algn="l" defTabSz="1082558" rtl="0" eaLnBrk="1" latinLnBrk="0" hangingPunct="1">
        <a:defRPr sz="2100" kern="1200">
          <a:solidFill>
            <a:schemeClr val="tx1"/>
          </a:solidFill>
          <a:latin typeface="+mn-lt"/>
          <a:ea typeface="+mn-ea"/>
          <a:cs typeface="+mn-cs"/>
        </a:defRPr>
      </a:lvl4pPr>
      <a:lvl5pPr marL="2165116" algn="l" defTabSz="1082558" rtl="0" eaLnBrk="1" latinLnBrk="0" hangingPunct="1">
        <a:defRPr sz="2100" kern="1200">
          <a:solidFill>
            <a:schemeClr val="tx1"/>
          </a:solidFill>
          <a:latin typeface="+mn-lt"/>
          <a:ea typeface="+mn-ea"/>
          <a:cs typeface="+mn-cs"/>
        </a:defRPr>
      </a:lvl5pPr>
      <a:lvl6pPr marL="2706395" algn="l" defTabSz="1082558" rtl="0" eaLnBrk="1" latinLnBrk="0" hangingPunct="1">
        <a:defRPr sz="2100" kern="1200">
          <a:solidFill>
            <a:schemeClr val="tx1"/>
          </a:solidFill>
          <a:latin typeface="+mn-lt"/>
          <a:ea typeface="+mn-ea"/>
          <a:cs typeface="+mn-cs"/>
        </a:defRPr>
      </a:lvl6pPr>
      <a:lvl7pPr marL="3247674" algn="l" defTabSz="1082558" rtl="0" eaLnBrk="1" latinLnBrk="0" hangingPunct="1">
        <a:defRPr sz="2100" kern="1200">
          <a:solidFill>
            <a:schemeClr val="tx1"/>
          </a:solidFill>
          <a:latin typeface="+mn-lt"/>
          <a:ea typeface="+mn-ea"/>
          <a:cs typeface="+mn-cs"/>
        </a:defRPr>
      </a:lvl7pPr>
      <a:lvl8pPr marL="3788954" algn="l" defTabSz="1082558" rtl="0" eaLnBrk="1" latinLnBrk="0" hangingPunct="1">
        <a:defRPr sz="2100" kern="1200">
          <a:solidFill>
            <a:schemeClr val="tx1"/>
          </a:solidFill>
          <a:latin typeface="+mn-lt"/>
          <a:ea typeface="+mn-ea"/>
          <a:cs typeface="+mn-cs"/>
        </a:defRPr>
      </a:lvl8pPr>
      <a:lvl9pPr marL="4330233" algn="l" defTabSz="1082558"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a:xfrm>
            <a:off x="769938" y="3416300"/>
            <a:ext cx="9204325" cy="1739900"/>
          </a:xfrm>
        </p:spPr>
        <p:txBody>
          <a:bodyPr/>
          <a:lstStyle/>
          <a:p>
            <a:pPr eaLnBrk="1" hangingPunct="1"/>
            <a:r>
              <a:rPr lang="es-ES" sz="9600" smtClean="0">
                <a:latin typeface="Bookman Old Style" pitchFamily="18" charset="0"/>
              </a:rPr>
              <a:t>Colmar</a:t>
            </a:r>
          </a:p>
        </p:txBody>
      </p:sp>
      <p:sp>
        <p:nvSpPr>
          <p:cNvPr id="3" name="2 Subtítulo"/>
          <p:cNvSpPr>
            <a:spLocks noGrp="1"/>
          </p:cNvSpPr>
          <p:nvPr>
            <p:ph type="subTitle" idx="1"/>
          </p:nvPr>
        </p:nvSpPr>
        <p:spPr>
          <a:xfrm>
            <a:off x="1627188" y="5273675"/>
            <a:ext cx="7578725" cy="2074863"/>
          </a:xfrm>
        </p:spPr>
        <p:txBody>
          <a:bodyPr rtlCol="0">
            <a:normAutofit/>
          </a:bodyPr>
          <a:lstStyle/>
          <a:p>
            <a:pPr defTabSz="1082558" eaLnBrk="1" fontAlgn="auto" hangingPunct="1">
              <a:spcAft>
                <a:spcPts val="0"/>
              </a:spcAft>
              <a:buFont typeface="Arial" pitchFamily="34" charset="0"/>
              <a:buNone/>
              <a:defRPr/>
            </a:pPr>
            <a:r>
              <a:rPr lang="es-ES_tradnl" sz="2800" dirty="0" smtClean="0">
                <a:latin typeface="Bookman Old Style" pitchFamily="18" charset="0"/>
              </a:rPr>
              <a:t>el pueblo de tus cuentos en Francia</a:t>
            </a:r>
            <a:endParaRPr lang="es-ES" sz="2800" dirty="0" smtClean="0">
              <a:latin typeface="Bookman Old Style" pitchFamily="18" charset="0"/>
            </a:endParaRPr>
          </a:p>
        </p:txBody>
      </p:sp>
      <p:pic>
        <p:nvPicPr>
          <p:cNvPr id="2052" name="Picture 2" descr="http://farm1.staticflickr.com/92/279109556_a49fe51a63_z.jpg?zz=1"/>
          <p:cNvPicPr>
            <a:picLocks noChangeAspect="1" noChangeArrowheads="1"/>
          </p:cNvPicPr>
          <p:nvPr/>
        </p:nvPicPr>
        <p:blipFill>
          <a:blip r:embed="rId3">
            <a:lum contrast="20000"/>
          </a:blip>
          <a:srcRect/>
          <a:stretch>
            <a:fillRect/>
          </a:stretch>
        </p:blipFill>
        <p:spPr bwMode="auto">
          <a:xfrm>
            <a:off x="0" y="0"/>
            <a:ext cx="10826750" cy="3133725"/>
          </a:xfrm>
          <a:prstGeom prst="rect">
            <a:avLst/>
          </a:prstGeom>
          <a:noFill/>
          <a:ln w="9525">
            <a:noFill/>
            <a:miter lim="800000"/>
            <a:headEnd/>
            <a:tailEnd/>
          </a:ln>
        </p:spPr>
      </p:pic>
    </p:spTree>
  </p:cSld>
  <p:clrMapOvr>
    <a:masterClrMapping/>
  </p:clrMapOvr>
  <p:transition spd="slow">
    <p:pull dir="rd"/>
    <p:sndAc>
      <p:stSnd loop="1">
        <p:snd r:embed="rId2" name="13 nostalgy.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2627313" y="2487613"/>
            <a:ext cx="5643562" cy="3046412"/>
          </a:xfrm>
          <a:prstGeom prst="rect">
            <a:avLst/>
          </a:prstGeom>
          <a:noFill/>
          <a:ln w="9525">
            <a:noFill/>
            <a:miter lim="800000"/>
            <a:headEnd/>
            <a:tailEnd/>
          </a:ln>
        </p:spPr>
        <p:txBody>
          <a:bodyPr>
            <a:spAutoFit/>
          </a:bodyPr>
          <a:lstStyle/>
          <a:p>
            <a:pPr algn="ctr">
              <a:defRPr/>
            </a:pPr>
            <a:r>
              <a:rPr lang="es-ES_tradnl" sz="2400" dirty="0">
                <a:solidFill>
                  <a:schemeClr val="tx1">
                    <a:lumMod val="95000"/>
                  </a:schemeClr>
                </a:solidFill>
                <a:latin typeface="Bookman Old Style" pitchFamily="18" charset="0"/>
              </a:rPr>
              <a:t>Un pueblo que parece una escenografía estereotipada de un cuento (tal vez de los hermanos Grimm) aunque en Francia. Colmar se encuentra en el departamento de Alsacia, en Alto Rin, y aunque hasta parezca una maqueta, es completamente real:</a:t>
            </a:r>
            <a:endParaRPr lang="es-ES" sz="2400" dirty="0">
              <a:solidFill>
                <a:schemeClr val="tx1">
                  <a:lumMod val="95000"/>
                </a:schemeClr>
              </a:solidFill>
              <a:latin typeface="Bookman Old Style" pitchFamily="18" charset="0"/>
            </a:endParaRPr>
          </a:p>
        </p:txBody>
      </p:sp>
      <p:sp>
        <p:nvSpPr>
          <p:cNvPr id="3" name="2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D:\Imagen1.jpg"/>
          <p:cNvPicPr>
            <a:picLocks noChangeAspect="1" noChangeArrowheads="1"/>
          </p:cNvPicPr>
          <p:nvPr/>
        </p:nvPicPr>
        <p:blipFill>
          <a:blip r:embed="rId2">
            <a:lum contrast="10000"/>
          </a:blip>
          <a:srcRect/>
          <a:stretch>
            <a:fillRect/>
          </a:stretch>
        </p:blipFill>
        <p:spPr bwMode="auto">
          <a:xfrm>
            <a:off x="412750" y="487363"/>
            <a:ext cx="9966325"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D:\Imagen2.jpg"/>
          <p:cNvPicPr>
            <a:picLocks noChangeAspect="1" noChangeArrowheads="1"/>
          </p:cNvPicPr>
          <p:nvPr/>
        </p:nvPicPr>
        <p:blipFill>
          <a:blip r:embed="rId2">
            <a:lum contrast="20000"/>
          </a:blip>
          <a:srcRect/>
          <a:stretch>
            <a:fillRect/>
          </a:stretch>
        </p:blipFill>
        <p:spPr bwMode="auto">
          <a:xfrm>
            <a:off x="412750" y="487363"/>
            <a:ext cx="9929813"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D:\Imagen3.jpg"/>
          <p:cNvPicPr>
            <a:picLocks noChangeAspect="1" noChangeArrowheads="1"/>
          </p:cNvPicPr>
          <p:nvPr/>
        </p:nvPicPr>
        <p:blipFill>
          <a:blip r:embed="rId2">
            <a:lum contrast="20000"/>
          </a:blip>
          <a:srcRect/>
          <a:stretch>
            <a:fillRect/>
          </a:stretch>
        </p:blipFill>
        <p:spPr bwMode="auto">
          <a:xfrm>
            <a:off x="412750" y="487363"/>
            <a:ext cx="9929813" cy="7143750"/>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2555875" y="2130425"/>
            <a:ext cx="5643563" cy="3416300"/>
          </a:xfrm>
          <a:prstGeom prst="rect">
            <a:avLst/>
          </a:prstGeom>
          <a:noFill/>
          <a:ln w="9525">
            <a:noFill/>
            <a:miter lim="800000"/>
            <a:headEnd/>
            <a:tailEnd/>
          </a:ln>
        </p:spPr>
        <p:txBody>
          <a:bodyPr>
            <a:spAutoFit/>
          </a:bodyPr>
          <a:lstStyle/>
          <a:p>
            <a:pPr algn="ctr"/>
            <a:r>
              <a:rPr lang="es-ES_tradnl" sz="2400">
                <a:latin typeface="Bookman Old Style" pitchFamily="18" charset="0"/>
              </a:rPr>
              <a:t>Tengo una confesión que hacerles: contarles sobres estos pueblos de fantasía en Europa</a:t>
            </a:r>
            <a:r>
              <a:rPr lang="es-ES_tradnl" sz="2400" b="1">
                <a:latin typeface="Bookman Old Style" pitchFamily="18" charset="0"/>
              </a:rPr>
              <a:t> </a:t>
            </a:r>
            <a:r>
              <a:rPr lang="es-ES_tradnl" sz="2400">
                <a:latin typeface="Bookman Old Style" pitchFamily="18" charset="0"/>
              </a:rPr>
              <a:t>se me está haciendo cuesta arriba. No sólo porque quisiera poder transportarme a ellos para narrar en primera persona sino también porque se me ha acabado la lista de adjetivos para describírselos.</a:t>
            </a:r>
            <a:endParaRPr lang="es-ES" sz="2400">
              <a:latin typeface="Bookman Old Style" pitchFamily="18" charset="0"/>
            </a:endParaRPr>
          </a:p>
        </p:txBody>
      </p:sp>
      <p:sp>
        <p:nvSpPr>
          <p:cNvPr id="3" name="2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D:\Imagen4.jpg"/>
          <p:cNvPicPr>
            <a:picLocks noChangeAspect="1" noChangeArrowheads="1"/>
          </p:cNvPicPr>
          <p:nvPr/>
        </p:nvPicPr>
        <p:blipFill>
          <a:blip r:embed="rId2">
            <a:lum contrast="20000"/>
          </a:blip>
          <a:srcRect/>
          <a:stretch>
            <a:fillRect/>
          </a:stretch>
        </p:blipFill>
        <p:spPr bwMode="auto">
          <a:xfrm>
            <a:off x="412750" y="487363"/>
            <a:ext cx="9929813"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D:\Imagen5.jpg"/>
          <p:cNvPicPr>
            <a:picLocks noChangeAspect="1" noChangeArrowheads="1"/>
          </p:cNvPicPr>
          <p:nvPr/>
        </p:nvPicPr>
        <p:blipFill>
          <a:blip r:embed="rId2">
            <a:lum contrast="10000"/>
          </a:blip>
          <a:srcRect/>
          <a:stretch>
            <a:fillRect/>
          </a:stretch>
        </p:blipFill>
        <p:spPr bwMode="auto">
          <a:xfrm>
            <a:off x="341313" y="487363"/>
            <a:ext cx="10001250"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D:\Imagen6.jpg"/>
          <p:cNvPicPr>
            <a:picLocks noChangeAspect="1" noChangeArrowheads="1"/>
          </p:cNvPicPr>
          <p:nvPr/>
        </p:nvPicPr>
        <p:blipFill>
          <a:blip r:embed="rId2">
            <a:lum contrast="10000"/>
          </a:blip>
          <a:srcRect b="12445"/>
          <a:stretch>
            <a:fillRect/>
          </a:stretch>
        </p:blipFill>
        <p:spPr bwMode="auto">
          <a:xfrm>
            <a:off x="341313" y="487363"/>
            <a:ext cx="10001250"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2627313" y="1844675"/>
            <a:ext cx="5572125" cy="3786188"/>
          </a:xfrm>
          <a:prstGeom prst="rect">
            <a:avLst/>
          </a:prstGeom>
          <a:noFill/>
          <a:ln w="9525">
            <a:noFill/>
            <a:miter lim="800000"/>
            <a:headEnd/>
            <a:tailEnd/>
          </a:ln>
        </p:spPr>
        <p:txBody>
          <a:bodyPr>
            <a:spAutoFit/>
          </a:bodyPr>
          <a:lstStyle/>
          <a:p>
            <a:pPr algn="ctr"/>
            <a:r>
              <a:rPr lang="es-ES_tradnl" sz="2400" b="1">
                <a:latin typeface="Bookman Old Style" pitchFamily="18" charset="0"/>
              </a:rPr>
              <a:t>Colmar</a:t>
            </a:r>
            <a:r>
              <a:rPr lang="es-ES_tradnl" sz="2400">
                <a:latin typeface="Bookman Old Style" pitchFamily="18" charset="0"/>
              </a:rPr>
              <a:t> parece un </a:t>
            </a:r>
            <a:r>
              <a:rPr lang="es-ES_tradnl" sz="2400" b="1">
                <a:latin typeface="Bookman Old Style" pitchFamily="18" charset="0"/>
              </a:rPr>
              <a:t>pueblo</a:t>
            </a:r>
            <a:r>
              <a:rPr lang="es-ES_tradnl" sz="2400">
                <a:latin typeface="Bookman Old Style" pitchFamily="18" charset="0"/>
              </a:rPr>
              <a:t> pero alberga más de 60.000 habitantes. La parte antigua está exquisitamente  conservada y pasear por ella es deslumbrarse con</a:t>
            </a:r>
            <a:r>
              <a:rPr lang="es-ES_tradnl" sz="2400" b="1">
                <a:latin typeface="Bookman Old Style" pitchFamily="18" charset="0"/>
              </a:rPr>
              <a:t> edificios de estilo gótico alemán y del primer Renacimiento</a:t>
            </a:r>
            <a:r>
              <a:rPr lang="es-ES_tradnl" sz="2400">
                <a:latin typeface="Bookman Old Style" pitchFamily="18" charset="0"/>
              </a:rPr>
              <a:t>. Son imperdibles las iglesias, de las cuales se destaca la colegiata de San Martín del siglo XIII.</a:t>
            </a:r>
            <a:endParaRPr lang="es-ES" sz="2400">
              <a:latin typeface="Bookman Old Style" pitchFamily="18" charset="0"/>
            </a:endParaRPr>
          </a:p>
        </p:txBody>
      </p:sp>
      <p:sp>
        <p:nvSpPr>
          <p:cNvPr id="3" name="2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D:\Imagen7.jpg"/>
          <p:cNvPicPr>
            <a:picLocks noChangeAspect="1" noChangeArrowheads="1"/>
          </p:cNvPicPr>
          <p:nvPr/>
        </p:nvPicPr>
        <p:blipFill>
          <a:blip r:embed="rId2">
            <a:lum contrast="10000"/>
          </a:blip>
          <a:srcRect/>
          <a:stretch>
            <a:fillRect/>
          </a:stretch>
        </p:blipFill>
        <p:spPr bwMode="auto">
          <a:xfrm>
            <a:off x="412750" y="487363"/>
            <a:ext cx="9929813"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Imagen31.jpg"/>
          <p:cNvPicPr>
            <a:picLocks noChangeAspect="1" noChangeArrowheads="1"/>
          </p:cNvPicPr>
          <p:nvPr/>
        </p:nvPicPr>
        <p:blipFill>
          <a:blip r:embed="rId2">
            <a:lum contrast="30000"/>
          </a:blip>
          <a:srcRect/>
          <a:stretch>
            <a:fillRect/>
          </a:stretch>
        </p:blipFill>
        <p:spPr bwMode="auto">
          <a:xfrm>
            <a:off x="341313" y="487363"/>
            <a:ext cx="10001250" cy="7143750"/>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Imagen18.jpg"/>
          <p:cNvPicPr>
            <a:picLocks noChangeAspect="1" noChangeArrowheads="1"/>
          </p:cNvPicPr>
          <p:nvPr/>
        </p:nvPicPr>
        <p:blipFill>
          <a:blip r:embed="rId2">
            <a:lum contrast="30000"/>
          </a:blip>
          <a:srcRect/>
          <a:stretch>
            <a:fillRect/>
          </a:stretch>
        </p:blipFill>
        <p:spPr bwMode="auto">
          <a:xfrm>
            <a:off x="341313" y="487363"/>
            <a:ext cx="10107612"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2555875" y="1844675"/>
            <a:ext cx="5627688" cy="4524375"/>
          </a:xfrm>
          <a:prstGeom prst="rect">
            <a:avLst/>
          </a:prstGeom>
          <a:noFill/>
          <a:ln w="9525">
            <a:noFill/>
            <a:miter lim="800000"/>
            <a:headEnd/>
            <a:tailEnd/>
          </a:ln>
        </p:spPr>
        <p:txBody>
          <a:bodyPr>
            <a:spAutoFit/>
          </a:bodyPr>
          <a:lstStyle/>
          <a:p>
            <a:pPr algn="ctr"/>
            <a:r>
              <a:rPr lang="es-ES_tradnl" sz="2400">
                <a:latin typeface="Bookman Old Style" pitchFamily="18" charset="0"/>
              </a:rPr>
              <a:t>Los notables pintores Martin Schongauer y Matthias Grünewald encontraron aquí su inspiración. Sus obras aún pueden verse en el Museo de Unterlinden, que ocupa otro edificio histórico de</a:t>
            </a:r>
            <a:r>
              <a:rPr lang="es-ES_tradnl" sz="2400" b="1">
                <a:latin typeface="Bookman Old Style" pitchFamily="18" charset="0"/>
              </a:rPr>
              <a:t> Colmar</a:t>
            </a:r>
            <a:r>
              <a:rPr lang="es-ES_tradnl" sz="2400">
                <a:latin typeface="Bookman Old Style" pitchFamily="18" charset="0"/>
              </a:rPr>
              <a:t>, el antiguo convento de la orden dominicana. </a:t>
            </a:r>
            <a:r>
              <a:rPr lang="es-ES_tradnl" sz="2400" b="1">
                <a:latin typeface="Bookman Old Style" pitchFamily="18" charset="0"/>
              </a:rPr>
              <a:t>Otro lugareño ilustre  es Frédéric Auguste Bartholdi, más conocido como el creador de la Estatua de la Libertad, ícono de Nueva York.</a:t>
            </a:r>
            <a:endParaRPr lang="es-ES" sz="2400">
              <a:latin typeface="Bookman Old Style" pitchFamily="18" charset="0"/>
            </a:endParaRPr>
          </a:p>
        </p:txBody>
      </p:sp>
      <p:sp>
        <p:nvSpPr>
          <p:cNvPr id="3" name="2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http://www.france-travel-photos.com/admin/photos/1430.jpg"/>
          <p:cNvPicPr>
            <a:picLocks noChangeAspect="1" noChangeArrowheads="1"/>
          </p:cNvPicPr>
          <p:nvPr/>
        </p:nvPicPr>
        <p:blipFill>
          <a:blip r:embed="rId2">
            <a:lum contrast="10000"/>
          </a:blip>
          <a:srcRect/>
          <a:stretch>
            <a:fillRect/>
          </a:stretch>
        </p:blipFill>
        <p:spPr bwMode="auto">
          <a:xfrm>
            <a:off x="412750" y="487363"/>
            <a:ext cx="9929813" cy="7072312"/>
          </a:xfrm>
          <a:prstGeom prst="rect">
            <a:avLst/>
          </a:prstGeom>
          <a:noFill/>
          <a:ln w="57150">
            <a:solidFill>
              <a:schemeClr val="tx1">
                <a:lumMod val="75000"/>
              </a:schemeClr>
            </a:solidFill>
            <a:miter lim="800000"/>
            <a:headEnd/>
            <a:tailEnd/>
          </a:ln>
        </p:spPr>
      </p:pic>
    </p:spTree>
  </p:cSld>
  <p:clrMapOvr>
    <a:masterClrMapping/>
  </p:clrMapOvr>
  <p:transition spd="slow">
    <p:pull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Imagen11.jpg"/>
          <p:cNvPicPr>
            <a:picLocks noChangeAspect="1" noChangeArrowheads="1"/>
          </p:cNvPicPr>
          <p:nvPr/>
        </p:nvPicPr>
        <p:blipFill>
          <a:blip r:embed="rId2">
            <a:lum contrast="30000"/>
          </a:blip>
          <a:srcRect/>
          <a:stretch>
            <a:fillRect/>
          </a:stretch>
        </p:blipFill>
        <p:spPr bwMode="auto">
          <a:xfrm>
            <a:off x="412750" y="487363"/>
            <a:ext cx="10001250" cy="7143750"/>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2555875" y="1630363"/>
            <a:ext cx="5715000" cy="4524375"/>
          </a:xfrm>
          <a:prstGeom prst="rect">
            <a:avLst/>
          </a:prstGeom>
          <a:noFill/>
          <a:ln w="9525">
            <a:noFill/>
            <a:miter lim="800000"/>
            <a:headEnd/>
            <a:tailEnd/>
          </a:ln>
        </p:spPr>
        <p:txBody>
          <a:bodyPr>
            <a:spAutoFit/>
          </a:bodyPr>
          <a:lstStyle/>
          <a:p>
            <a:pPr algn="ctr"/>
            <a:r>
              <a:rPr lang="es-ES" sz="2400">
                <a:latin typeface="Bookman Old Style" pitchFamily="18" charset="0"/>
              </a:rPr>
              <a:t>Uno de los símbolos utilizados para la identidad de Alsacia es la cigueña blanca, ave que tradicionalmente presentaba una población elevada y una presencia marcada en esta región comparativamente con el resto de Francia. Como en muchos otros lugares, en Alsacia las leyendas y cuentos populares asocian a la cigüeña un simbolismo de fecundidad y fidelidad, al </a:t>
            </a:r>
            <a:r>
              <a:rPr lang="es-ES" sz="2400" i="1">
                <a:latin typeface="Bookman Old Style" pitchFamily="18" charset="0"/>
              </a:rPr>
              <a:t>traer los bebés a las familias .</a:t>
            </a:r>
            <a:endParaRPr lang="es-ES" sz="2400">
              <a:latin typeface="Bookman Old Style" pitchFamily="18" charset="0"/>
            </a:endParaRPr>
          </a:p>
        </p:txBody>
      </p:sp>
      <p:sp>
        <p:nvSpPr>
          <p:cNvPr id="3" name="2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D:\Imagen8.jpg"/>
          <p:cNvPicPr>
            <a:picLocks noChangeAspect="1" noChangeArrowheads="1"/>
          </p:cNvPicPr>
          <p:nvPr/>
        </p:nvPicPr>
        <p:blipFill>
          <a:blip r:embed="rId2">
            <a:lum contrast="30000"/>
          </a:blip>
          <a:srcRect/>
          <a:stretch>
            <a:fillRect/>
          </a:stretch>
        </p:blipFill>
        <p:spPr bwMode="auto">
          <a:xfrm>
            <a:off x="341313" y="487363"/>
            <a:ext cx="10001250"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Imagen12.jpg"/>
          <p:cNvPicPr>
            <a:picLocks noChangeAspect="1" noChangeArrowheads="1"/>
          </p:cNvPicPr>
          <p:nvPr/>
        </p:nvPicPr>
        <p:blipFill>
          <a:blip r:embed="rId2">
            <a:lum contrast="10000"/>
          </a:blip>
          <a:srcRect/>
          <a:stretch>
            <a:fillRect/>
          </a:stretch>
        </p:blipFill>
        <p:spPr bwMode="auto">
          <a:xfrm>
            <a:off x="412750" y="415925"/>
            <a:ext cx="9929813" cy="7143750"/>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Imagen21.jpg"/>
          <p:cNvPicPr>
            <a:picLocks noChangeAspect="1" noChangeArrowheads="1"/>
          </p:cNvPicPr>
          <p:nvPr/>
        </p:nvPicPr>
        <p:blipFill>
          <a:blip r:embed="rId2"/>
          <a:srcRect/>
          <a:stretch>
            <a:fillRect/>
          </a:stretch>
        </p:blipFill>
        <p:spPr bwMode="auto">
          <a:xfrm>
            <a:off x="341313" y="415925"/>
            <a:ext cx="10072687" cy="7143750"/>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1841500" y="1487488"/>
            <a:ext cx="7072313" cy="4894262"/>
          </a:xfrm>
          <a:prstGeom prst="rect">
            <a:avLst/>
          </a:prstGeom>
          <a:noFill/>
          <a:ln w="9525">
            <a:noFill/>
            <a:miter lim="800000"/>
            <a:headEnd/>
            <a:tailEnd/>
          </a:ln>
        </p:spPr>
        <p:txBody>
          <a:bodyPr>
            <a:spAutoFit/>
          </a:bodyPr>
          <a:lstStyle/>
          <a:p>
            <a:pPr algn="ctr"/>
            <a:r>
              <a:rPr lang="es-ES_tradnl" sz="2400">
                <a:latin typeface="Bookman Old Style" pitchFamily="18" charset="0"/>
              </a:rPr>
              <a:t>Colmar es sin lugar a dudas la capital del vino alsaciano y dependiendo desde donde se realice, esta ciudad puede ser el inicio o el fin de la famosa </a:t>
            </a:r>
            <a:r>
              <a:rPr lang="es-ES_tradnl" sz="2400" b="1">
                <a:latin typeface="Bookman Old Style" pitchFamily="18" charset="0"/>
              </a:rPr>
              <a:t>Ruta de los vinos de Alsacia.</a:t>
            </a:r>
            <a:endParaRPr lang="es-ES_tradnl" sz="2400">
              <a:latin typeface="Bookman Old Style" pitchFamily="18" charset="0"/>
            </a:endParaRPr>
          </a:p>
          <a:p>
            <a:pPr algn="ctr"/>
            <a:r>
              <a:rPr lang="es-ES_tradnl" sz="2400">
                <a:latin typeface="Bookman Old Style" pitchFamily="18" charset="0"/>
              </a:rPr>
              <a:t>A pesar del paso del tiempo y las guerras la ciudad conserva intacto su patrimonio histórico y cultural y esto podemos apreciarlo al caminar por su casco histórico donde nos sorprenderán bellas construcciones de edificios de estilo Renacentista y Gótico Alemán. Así conoceremos la llamada </a:t>
            </a:r>
            <a:r>
              <a:rPr lang="es-ES_tradnl" sz="2400" b="1">
                <a:latin typeface="Bookman Old Style" pitchFamily="18" charset="0"/>
              </a:rPr>
              <a:t>Casa de las Cabezas</a:t>
            </a:r>
            <a:r>
              <a:rPr lang="es-ES_tradnl" sz="2400">
                <a:latin typeface="Bookman Old Style" pitchFamily="18" charset="0"/>
              </a:rPr>
              <a:t> con sus más de 150 grotescas caras esculpidas en su fachada.</a:t>
            </a:r>
          </a:p>
        </p:txBody>
      </p:sp>
      <p:sp>
        <p:nvSpPr>
          <p:cNvPr id="3" name="2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555" name="2 Rectángulo"/>
          <p:cNvSpPr>
            <a:spLocks noChangeArrowheads="1"/>
          </p:cNvSpPr>
          <p:nvPr/>
        </p:nvSpPr>
        <p:spPr bwMode="auto">
          <a:xfrm>
            <a:off x="2698750" y="1987550"/>
            <a:ext cx="5413375" cy="3786188"/>
          </a:xfrm>
          <a:prstGeom prst="rect">
            <a:avLst/>
          </a:prstGeom>
          <a:noFill/>
          <a:ln w="9525">
            <a:noFill/>
            <a:miter lim="800000"/>
            <a:headEnd/>
            <a:tailEnd/>
          </a:ln>
        </p:spPr>
        <p:txBody>
          <a:bodyPr>
            <a:spAutoFit/>
          </a:bodyPr>
          <a:lstStyle/>
          <a:p>
            <a:pPr algn="ctr"/>
            <a:r>
              <a:rPr lang="es-ES_tradnl" sz="2400">
                <a:latin typeface="Bookman Old Style" pitchFamily="18" charset="0"/>
              </a:rPr>
              <a:t>La ciudad es atravesada por pequeñas acequias y canales, donde el agua circula libremente por las calles, están decoradas con un sinfín de flores que las hace tremendamente bonitas las estampas que nos presentan que parecen estar sacadas de pinturas venecianas de los mejores pintores italianos</a:t>
            </a:r>
            <a:endParaRPr lang="es-ES" sz="2400">
              <a:latin typeface="Bookman Old Style" pitchFamily="18" charset="0"/>
            </a:endParaRPr>
          </a:p>
        </p:txBody>
      </p:sp>
      <p:pic>
        <p:nvPicPr>
          <p:cNvPr id="60419" name="Picture 3" descr="D:\Imagen13.jpg"/>
          <p:cNvPicPr>
            <a:picLocks noChangeAspect="1" noChangeArrowheads="1"/>
          </p:cNvPicPr>
          <p:nvPr/>
        </p:nvPicPr>
        <p:blipFill>
          <a:blip r:embed="rId2">
            <a:lum contrast="20000"/>
          </a:blip>
          <a:srcRect/>
          <a:stretch>
            <a:fillRect/>
          </a:stretch>
        </p:blipFill>
        <p:spPr bwMode="auto">
          <a:xfrm>
            <a:off x="484188" y="630238"/>
            <a:ext cx="9715500" cy="6858000"/>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nodeType="clickEffect">
                                  <p:stCondLst>
                                    <p:cond delay="0"/>
                                  </p:stCondLst>
                                  <p:childTnLst>
                                    <p:animEffect transition="out" filter="wheel(4)">
                                      <p:cBhvr>
                                        <p:cTn id="6" dur="2000"/>
                                        <p:tgtEl>
                                          <p:spTgt spid="60419"/>
                                        </p:tgtEl>
                                      </p:cBhvr>
                                    </p:animEffect>
                                    <p:set>
                                      <p:cBhvr>
                                        <p:cTn id="7" dur="1" fill="hold">
                                          <p:stCondLst>
                                            <p:cond delay="1999"/>
                                          </p:stCondLst>
                                        </p:cTn>
                                        <p:tgtEl>
                                          <p:spTgt spid="604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55875" y="2058988"/>
            <a:ext cx="5627688" cy="3786187"/>
          </a:xfrm>
          <a:prstGeom prst="rect">
            <a:avLst/>
          </a:prstGeom>
        </p:spPr>
        <p:txBody>
          <a:bodyPr>
            <a:spAutoFit/>
          </a:bodyPr>
          <a:lstStyle/>
          <a:p>
            <a:pPr algn="ctr">
              <a:defRPr/>
            </a:pPr>
            <a:r>
              <a:rPr lang="es-ES_tradnl" sz="2400" dirty="0">
                <a:solidFill>
                  <a:schemeClr val="tx1">
                    <a:lumMod val="95000"/>
                  </a:schemeClr>
                </a:solidFill>
                <a:latin typeface="Bookman Old Style" pitchFamily="18" charset="0"/>
              </a:rPr>
              <a:t>Atravesando el casco antiguo se encuentran los barrios de </a:t>
            </a:r>
            <a:r>
              <a:rPr lang="es-ES_tradnl" sz="2400" b="1" dirty="0">
                <a:solidFill>
                  <a:schemeClr val="tx1">
                    <a:lumMod val="95000"/>
                  </a:schemeClr>
                </a:solidFill>
                <a:latin typeface="Bookman Old Style" pitchFamily="18" charset="0"/>
              </a:rPr>
              <a:t>Curtidores y Pescadores</a:t>
            </a:r>
            <a:r>
              <a:rPr lang="es-ES_tradnl" sz="2400" dirty="0">
                <a:solidFill>
                  <a:schemeClr val="tx1">
                    <a:lumMod val="95000"/>
                  </a:schemeClr>
                </a:solidFill>
                <a:latin typeface="Bookman Old Style" pitchFamily="18" charset="0"/>
              </a:rPr>
              <a:t>, comúnmente llamados como la “</a:t>
            </a:r>
            <a:r>
              <a:rPr lang="es-ES_tradnl" sz="2400" b="1" dirty="0">
                <a:solidFill>
                  <a:schemeClr val="tx1">
                    <a:lumMod val="95000"/>
                  </a:schemeClr>
                </a:solidFill>
                <a:latin typeface="Bookman Old Style" pitchFamily="18" charset="0"/>
              </a:rPr>
              <a:t>la pequeña Venecia</a:t>
            </a:r>
            <a:r>
              <a:rPr lang="es-ES_tradnl" sz="2400" dirty="0">
                <a:solidFill>
                  <a:schemeClr val="tx1">
                    <a:lumMod val="95000"/>
                  </a:schemeClr>
                </a:solidFill>
                <a:latin typeface="Bookman Old Style" pitchFamily="18" charset="0"/>
              </a:rPr>
              <a:t>”, debido a la cantidad de canales que los atraviesan. Todo enmarcado con bonitas casas que en primavera y verano llenan de flores sus balcones.</a:t>
            </a:r>
            <a:endParaRPr lang="es-ES" sz="2400" dirty="0">
              <a:solidFill>
                <a:schemeClr val="tx1">
                  <a:lumMod val="95000"/>
                </a:schemeClr>
              </a:solidFill>
              <a:latin typeface="Bookman Old Style" pitchFamily="18" charset="0"/>
            </a:endParaRPr>
          </a:p>
        </p:txBody>
      </p:sp>
      <p:pic>
        <p:nvPicPr>
          <p:cNvPr id="5" name="Picture 3" descr="D:\Imagen14.jpg"/>
          <p:cNvPicPr>
            <a:picLocks noChangeAspect="1" noChangeArrowheads="1"/>
          </p:cNvPicPr>
          <p:nvPr/>
        </p:nvPicPr>
        <p:blipFill>
          <a:blip r:embed="rId2">
            <a:lum contrast="20000"/>
          </a:blip>
          <a:srcRect b="3903"/>
          <a:stretch>
            <a:fillRect/>
          </a:stretch>
        </p:blipFill>
        <p:spPr bwMode="auto">
          <a:xfrm>
            <a:off x="627063" y="701675"/>
            <a:ext cx="9572625" cy="6643688"/>
          </a:xfrm>
          <a:prstGeom prst="rect">
            <a:avLst/>
          </a:prstGeom>
          <a:noFill/>
          <a:ln w="57150">
            <a:solidFill>
              <a:schemeClr val="tx1">
                <a:lumMod val="75000"/>
              </a:schemeClr>
            </a:solidFill>
          </a:ln>
        </p:spPr>
      </p:pic>
      <p:sp>
        <p:nvSpPr>
          <p:cNvPr id="6" name="5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nodeType="clickEffect">
                                  <p:stCondLst>
                                    <p:cond delay="0"/>
                                  </p:stCondLst>
                                  <p:childTnLst>
                                    <p:animEffect transition="out" filter="wheel(4)">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D:\Imagen15.jpg"/>
          <p:cNvPicPr>
            <a:picLocks noChangeAspect="1" noChangeArrowheads="1"/>
          </p:cNvPicPr>
          <p:nvPr/>
        </p:nvPicPr>
        <p:blipFill>
          <a:blip r:embed="rId2">
            <a:lum contrast="20000"/>
          </a:blip>
          <a:srcRect/>
          <a:stretch>
            <a:fillRect/>
          </a:stretch>
        </p:blipFill>
        <p:spPr bwMode="auto">
          <a:xfrm>
            <a:off x="341313" y="487363"/>
            <a:ext cx="10072687"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913563" y="1916113"/>
            <a:ext cx="2857500" cy="4524375"/>
          </a:xfrm>
          <a:prstGeom prst="rect">
            <a:avLst/>
          </a:prstGeom>
        </p:spPr>
        <p:txBody>
          <a:bodyPr>
            <a:spAutoFit/>
          </a:bodyPr>
          <a:lstStyle/>
          <a:p>
            <a:pPr algn="ctr">
              <a:defRPr/>
            </a:pPr>
            <a:r>
              <a:rPr lang="es-ES_tradnl" sz="2400" dirty="0">
                <a:solidFill>
                  <a:schemeClr val="tx1">
                    <a:lumMod val="95000"/>
                  </a:schemeClr>
                </a:solidFill>
                <a:latin typeface="Bookman Old Style" pitchFamily="18" charset="0"/>
              </a:rPr>
              <a:t>La casa del </a:t>
            </a:r>
            <a:r>
              <a:rPr lang="es-ES_tradnl" sz="2400" dirty="0" err="1">
                <a:solidFill>
                  <a:schemeClr val="tx1">
                    <a:lumMod val="95000"/>
                  </a:schemeClr>
                </a:solidFill>
                <a:latin typeface="Bookman Old Style" pitchFamily="18" charset="0"/>
              </a:rPr>
              <a:t>Cerfs</a:t>
            </a:r>
            <a:r>
              <a:rPr lang="es-ES_tradnl" sz="2400" dirty="0">
                <a:solidFill>
                  <a:schemeClr val="tx1">
                    <a:lumMod val="95000"/>
                  </a:schemeClr>
                </a:solidFill>
                <a:latin typeface="Bookman Old Style" pitchFamily="18" charset="0"/>
              </a:rPr>
              <a:t> se encuentra en la </a:t>
            </a:r>
            <a:r>
              <a:rPr lang="es-ES_tradnl" sz="2400" dirty="0" err="1">
                <a:solidFill>
                  <a:schemeClr val="tx1">
                    <a:lumMod val="95000"/>
                  </a:schemeClr>
                </a:solidFill>
                <a:latin typeface="Bookman Old Style" pitchFamily="18" charset="0"/>
              </a:rPr>
              <a:t>rue</a:t>
            </a:r>
            <a:r>
              <a:rPr lang="es-ES_tradnl" sz="2400" dirty="0">
                <a:solidFill>
                  <a:schemeClr val="tx1">
                    <a:lumMod val="95000"/>
                  </a:schemeClr>
                </a:solidFill>
                <a:latin typeface="Bookman Old Style" pitchFamily="18" charset="0"/>
              </a:rPr>
              <a:t> del mismo nombre, es uno de los edificios más antiguos de la ciudad, según se identifica en el arco de la entrada fue construido en el siglo XVI. </a:t>
            </a:r>
          </a:p>
        </p:txBody>
      </p:sp>
      <p:pic>
        <p:nvPicPr>
          <p:cNvPr id="61443" name="Picture 3" descr="D:\Imagen17.jpg"/>
          <p:cNvPicPr>
            <a:picLocks noChangeAspect="1" noChangeArrowheads="1"/>
          </p:cNvPicPr>
          <p:nvPr/>
        </p:nvPicPr>
        <p:blipFill>
          <a:blip r:embed="rId2"/>
          <a:srcRect/>
          <a:stretch>
            <a:fillRect/>
          </a:stretch>
        </p:blipFill>
        <p:spPr bwMode="auto">
          <a:xfrm>
            <a:off x="627063" y="773113"/>
            <a:ext cx="5529262" cy="6643687"/>
          </a:xfrm>
          <a:prstGeom prst="rect">
            <a:avLst/>
          </a:prstGeom>
          <a:noFill/>
          <a:ln w="57150">
            <a:solidFill>
              <a:schemeClr val="tx1">
                <a:lumMod val="75000"/>
              </a:schemeClr>
            </a:solidFill>
          </a:ln>
        </p:spPr>
      </p:pic>
      <p:sp>
        <p:nvSpPr>
          <p:cNvPr id="5" name="4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Imagen28.jpg"/>
          <p:cNvPicPr>
            <a:picLocks noChangeAspect="1" noChangeArrowheads="1"/>
          </p:cNvPicPr>
          <p:nvPr/>
        </p:nvPicPr>
        <p:blipFill>
          <a:blip r:embed="rId2"/>
          <a:srcRect/>
          <a:stretch>
            <a:fillRect/>
          </a:stretch>
        </p:blipFill>
        <p:spPr bwMode="auto">
          <a:xfrm>
            <a:off x="412750" y="487363"/>
            <a:ext cx="9929813"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3 Rectángulo"/>
          <p:cNvSpPr>
            <a:spLocks noChangeArrowheads="1"/>
          </p:cNvSpPr>
          <p:nvPr/>
        </p:nvSpPr>
        <p:spPr bwMode="auto">
          <a:xfrm>
            <a:off x="6199188" y="1487488"/>
            <a:ext cx="4071937" cy="5262562"/>
          </a:xfrm>
          <a:prstGeom prst="rect">
            <a:avLst/>
          </a:prstGeom>
          <a:noFill/>
          <a:ln w="9525">
            <a:noFill/>
            <a:miter lim="800000"/>
            <a:headEnd/>
            <a:tailEnd/>
          </a:ln>
        </p:spPr>
        <p:txBody>
          <a:bodyPr>
            <a:spAutoFit/>
          </a:bodyPr>
          <a:lstStyle/>
          <a:p>
            <a:pPr algn="ctr"/>
            <a:r>
              <a:rPr lang="es-ES_tradnl">
                <a:latin typeface="Bookman Old Style" pitchFamily="18" charset="0"/>
              </a:rPr>
              <a:t>La Casa de las Cabezas fue construida en 1609 en el hueco que ocupaba el foso de la antigua muralla, destaca por la ornamentación de su fachada con 111 cabezas en sus miradores que representan figuras alegóricas de animales, bufones y mascaras; su tejado es de claras reminiscencias flamencas. En la actualidad esta dedicado el edificio como hotel y restaurante con el nombre de "La Maison des Têtes".</a:t>
            </a:r>
            <a:endParaRPr lang="es-ES">
              <a:latin typeface="Bookman Old Style" pitchFamily="18" charset="0"/>
            </a:endParaRPr>
          </a:p>
        </p:txBody>
      </p:sp>
      <p:pic>
        <p:nvPicPr>
          <p:cNvPr id="23557" name="Picture 5" descr="D:\Imagen19.jpg"/>
          <p:cNvPicPr>
            <a:picLocks noChangeAspect="1" noChangeArrowheads="1"/>
          </p:cNvPicPr>
          <p:nvPr/>
        </p:nvPicPr>
        <p:blipFill>
          <a:blip r:embed="rId2"/>
          <a:srcRect/>
          <a:stretch>
            <a:fillRect/>
          </a:stretch>
        </p:blipFill>
        <p:spPr bwMode="auto">
          <a:xfrm>
            <a:off x="555625" y="619125"/>
            <a:ext cx="5214938" cy="6696075"/>
          </a:xfrm>
          <a:prstGeom prst="rect">
            <a:avLst/>
          </a:prstGeom>
          <a:noFill/>
          <a:ln w="57150">
            <a:solidFill>
              <a:schemeClr val="tx1">
                <a:lumMod val="75000"/>
              </a:schemeClr>
            </a:solidFill>
          </a:ln>
        </p:spPr>
      </p:pic>
      <p:sp>
        <p:nvSpPr>
          <p:cNvPr id="6" name="5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D:\Imagen20.jpg"/>
          <p:cNvPicPr>
            <a:picLocks noChangeAspect="1" noChangeArrowheads="1"/>
          </p:cNvPicPr>
          <p:nvPr/>
        </p:nvPicPr>
        <p:blipFill>
          <a:blip r:embed="rId2">
            <a:lum contrast="30000"/>
          </a:blip>
          <a:srcRect/>
          <a:stretch>
            <a:fillRect/>
          </a:stretch>
        </p:blipFill>
        <p:spPr bwMode="auto">
          <a:xfrm>
            <a:off x="341313" y="415925"/>
            <a:ext cx="10001250" cy="7215188"/>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D:\Imagen22.jpg"/>
          <p:cNvPicPr>
            <a:picLocks noChangeAspect="1" noChangeArrowheads="1"/>
          </p:cNvPicPr>
          <p:nvPr/>
        </p:nvPicPr>
        <p:blipFill>
          <a:blip r:embed="rId2">
            <a:lum contrast="20000"/>
          </a:blip>
          <a:srcRect/>
          <a:stretch>
            <a:fillRect/>
          </a:stretch>
        </p:blipFill>
        <p:spPr bwMode="auto">
          <a:xfrm>
            <a:off x="341313" y="487363"/>
            <a:ext cx="10072687" cy="7072312"/>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Rectángulo"/>
          <p:cNvSpPr>
            <a:spLocks noChangeArrowheads="1"/>
          </p:cNvSpPr>
          <p:nvPr/>
        </p:nvSpPr>
        <p:spPr bwMode="auto">
          <a:xfrm>
            <a:off x="3198813" y="1773238"/>
            <a:ext cx="5143500" cy="3786187"/>
          </a:xfrm>
          <a:prstGeom prst="rect">
            <a:avLst/>
          </a:prstGeom>
          <a:noFill/>
          <a:ln w="9525">
            <a:noFill/>
            <a:miter lim="800000"/>
            <a:headEnd/>
            <a:tailEnd/>
          </a:ln>
        </p:spPr>
        <p:txBody>
          <a:bodyPr>
            <a:spAutoFit/>
          </a:bodyPr>
          <a:lstStyle/>
          <a:p>
            <a:pPr algn="ctr"/>
            <a:r>
              <a:rPr lang="es-ES_tradnl" sz="2400">
                <a:latin typeface="Bookman Old Style" pitchFamily="18" charset="0"/>
              </a:rPr>
              <a:t>La Fontaine Schwendi es una fuente pública que representa la figura de un  oficial de justicia imperial, que luchó en Hungría y capturó la ciudad de Tokay (Tokaj) en 1565. Según la leyenda, se trajo unas cuantas plantas de los famosos vinos de Hungría y forma parte de los viñedos de Alsacia. </a:t>
            </a:r>
          </a:p>
        </p:txBody>
      </p:sp>
      <p:pic>
        <p:nvPicPr>
          <p:cNvPr id="66562" name="Picture 2" descr="D:\Imagen23.jpg"/>
          <p:cNvPicPr>
            <a:picLocks noChangeAspect="1" noChangeArrowheads="1"/>
          </p:cNvPicPr>
          <p:nvPr/>
        </p:nvPicPr>
        <p:blipFill>
          <a:blip r:embed="rId2">
            <a:lum contrast="20000"/>
          </a:blip>
          <a:srcRect/>
          <a:stretch>
            <a:fillRect/>
          </a:stretch>
        </p:blipFill>
        <p:spPr bwMode="auto">
          <a:xfrm>
            <a:off x="484188" y="701675"/>
            <a:ext cx="9715500" cy="6715125"/>
          </a:xfrm>
          <a:prstGeom prst="rect">
            <a:avLst/>
          </a:prstGeom>
          <a:noFill/>
          <a:ln w="57150">
            <a:solidFill>
              <a:schemeClr val="tx1">
                <a:lumMod val="75000"/>
              </a:schemeClr>
            </a:solidFill>
          </a:ln>
        </p:spPr>
      </p:pic>
      <p:sp>
        <p:nvSpPr>
          <p:cNvPr id="5" name="4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nodeType="clickEffect">
                                  <p:stCondLst>
                                    <p:cond delay="0"/>
                                  </p:stCondLst>
                                  <p:childTnLst>
                                    <p:animEffect transition="out" filter="wheel(4)">
                                      <p:cBhvr>
                                        <p:cTn id="6" dur="2000"/>
                                        <p:tgtEl>
                                          <p:spTgt spid="66562"/>
                                        </p:tgtEl>
                                      </p:cBhvr>
                                    </p:animEffect>
                                    <p:set>
                                      <p:cBhvr>
                                        <p:cTn id="7" dur="1" fill="hold">
                                          <p:stCondLst>
                                            <p:cond delay="1999"/>
                                          </p:stCondLst>
                                        </p:cTn>
                                        <p:tgtEl>
                                          <p:spTgt spid="665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D:\Imagen24.jpg"/>
          <p:cNvPicPr>
            <a:picLocks noChangeAspect="1" noChangeArrowheads="1"/>
          </p:cNvPicPr>
          <p:nvPr/>
        </p:nvPicPr>
        <p:blipFill>
          <a:blip r:embed="rId2">
            <a:lum contrast="20000"/>
          </a:blip>
          <a:srcRect/>
          <a:stretch>
            <a:fillRect/>
          </a:stretch>
        </p:blipFill>
        <p:spPr bwMode="auto">
          <a:xfrm>
            <a:off x="484188" y="487363"/>
            <a:ext cx="9858375" cy="7143750"/>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D:\Imagen26.jpg"/>
          <p:cNvPicPr>
            <a:picLocks noChangeAspect="1" noChangeArrowheads="1"/>
          </p:cNvPicPr>
          <p:nvPr/>
        </p:nvPicPr>
        <p:blipFill>
          <a:blip r:embed="rId2">
            <a:lum contrast="30000"/>
          </a:blip>
          <a:srcRect/>
          <a:stretch>
            <a:fillRect/>
          </a:stretch>
        </p:blipFill>
        <p:spPr bwMode="auto">
          <a:xfrm>
            <a:off x="484188" y="487363"/>
            <a:ext cx="9858375" cy="7215187"/>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2 Rectángulo"/>
          <p:cNvSpPr>
            <a:spLocks noChangeArrowheads="1"/>
          </p:cNvSpPr>
          <p:nvPr/>
        </p:nvSpPr>
        <p:spPr bwMode="auto">
          <a:xfrm>
            <a:off x="2770188" y="2559050"/>
            <a:ext cx="5413375" cy="3046413"/>
          </a:xfrm>
          <a:prstGeom prst="rect">
            <a:avLst/>
          </a:prstGeom>
          <a:noFill/>
          <a:ln w="9525">
            <a:noFill/>
            <a:miter lim="800000"/>
            <a:headEnd/>
            <a:tailEnd/>
          </a:ln>
        </p:spPr>
        <p:txBody>
          <a:bodyPr>
            <a:spAutoFit/>
          </a:bodyPr>
          <a:lstStyle/>
          <a:p>
            <a:pPr algn="ctr"/>
            <a:r>
              <a:rPr lang="es-ES_tradnl" sz="2400">
                <a:latin typeface="Bookman Old Style" pitchFamily="18" charset="0"/>
              </a:rPr>
              <a:t>La plaza de Underlinden es uno de los centros neurálgicos de la ciudad de Colmar, es la entrada a la ciudad antigua y peatonal. Esta atravesada por un pequeño canal decorado con multitud de flores que dota a la plaza de una hermosa estampa. </a:t>
            </a:r>
          </a:p>
        </p:txBody>
      </p:sp>
      <p:pic>
        <p:nvPicPr>
          <p:cNvPr id="63491" name="Picture 3" descr="D:\Imagen27.jpg"/>
          <p:cNvPicPr>
            <a:picLocks noChangeAspect="1" noChangeArrowheads="1"/>
          </p:cNvPicPr>
          <p:nvPr/>
        </p:nvPicPr>
        <p:blipFill>
          <a:blip r:embed="rId2"/>
          <a:srcRect/>
          <a:stretch>
            <a:fillRect/>
          </a:stretch>
        </p:blipFill>
        <p:spPr bwMode="auto">
          <a:xfrm>
            <a:off x="555625" y="701675"/>
            <a:ext cx="9644063" cy="6643688"/>
          </a:xfrm>
          <a:prstGeom prst="rect">
            <a:avLst/>
          </a:prstGeom>
          <a:noFill/>
          <a:ln w="57150">
            <a:solidFill>
              <a:schemeClr val="tx1">
                <a:lumMod val="75000"/>
              </a:schemeClr>
            </a:solidFill>
          </a:ln>
        </p:spPr>
      </p:pic>
      <p:sp>
        <p:nvSpPr>
          <p:cNvPr id="5" name="4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nodeType="clickEffect">
                                  <p:stCondLst>
                                    <p:cond delay="0"/>
                                  </p:stCondLst>
                                  <p:childTnLst>
                                    <p:animEffect transition="out" filter="wheel(4)">
                                      <p:cBhvr>
                                        <p:cTn id="6" dur="2000"/>
                                        <p:tgtEl>
                                          <p:spTgt spid="63491"/>
                                        </p:tgtEl>
                                      </p:cBhvr>
                                    </p:animEffect>
                                    <p:set>
                                      <p:cBhvr>
                                        <p:cTn id="7" dur="1" fill="hold">
                                          <p:stCondLst>
                                            <p:cond delay="1999"/>
                                          </p:stCondLst>
                                        </p:cTn>
                                        <p:tgtEl>
                                          <p:spTgt spid="6349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Imagen25.jpg"/>
          <p:cNvPicPr>
            <a:picLocks noChangeAspect="1" noChangeArrowheads="1"/>
          </p:cNvPicPr>
          <p:nvPr/>
        </p:nvPicPr>
        <p:blipFill>
          <a:blip r:embed="rId2">
            <a:lum contrast="10000"/>
          </a:blip>
          <a:srcRect/>
          <a:stretch>
            <a:fillRect/>
          </a:stretch>
        </p:blipFill>
        <p:spPr bwMode="auto">
          <a:xfrm>
            <a:off x="341313" y="487363"/>
            <a:ext cx="10001250" cy="7143750"/>
          </a:xfrm>
          <a:prstGeom prst="rect">
            <a:avLst/>
          </a:prstGeom>
          <a:noFill/>
          <a:ln w="57150">
            <a:solidFill>
              <a:schemeClr val="tx1">
                <a:lumMod val="75000"/>
              </a:schemeClr>
            </a:solidFill>
          </a:ln>
        </p:spPr>
      </p:pic>
    </p:spTree>
  </p:cSld>
  <p:clrMapOvr>
    <a:masterClrMapping/>
  </p:clrMapOvr>
  <p:transition spd="slow">
    <p:pull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3 Rectángulo"/>
          <p:cNvSpPr>
            <a:spLocks noChangeArrowheads="1"/>
          </p:cNvSpPr>
          <p:nvPr/>
        </p:nvSpPr>
        <p:spPr bwMode="auto">
          <a:xfrm>
            <a:off x="2698750" y="2559050"/>
            <a:ext cx="5413375" cy="3416300"/>
          </a:xfrm>
          <a:prstGeom prst="rect">
            <a:avLst/>
          </a:prstGeom>
          <a:noFill/>
          <a:ln w="9525">
            <a:noFill/>
            <a:miter lim="800000"/>
            <a:headEnd/>
            <a:tailEnd/>
          </a:ln>
        </p:spPr>
        <p:txBody>
          <a:bodyPr>
            <a:spAutoFit/>
          </a:bodyPr>
          <a:lstStyle/>
          <a:p>
            <a:pPr algn="ctr"/>
            <a:r>
              <a:rPr lang="es-ES_tradnl" sz="2400">
                <a:latin typeface="Bookman Old Style" pitchFamily="18" charset="0"/>
              </a:rPr>
              <a:t>El barrio de la Pequeña Venecia se halla en la zona de los canales, esta parte de la ciudad describe una magia especial, atravesando su famoso puente de los Cisnes, es una de las postales típicas de la ciudad. Dicen que las parejas deben de darse un beso contemplando esta postal. </a:t>
            </a:r>
          </a:p>
        </p:txBody>
      </p:sp>
      <p:pic>
        <p:nvPicPr>
          <p:cNvPr id="64515" name="Picture 3" descr="D:\Imagen29.jpg"/>
          <p:cNvPicPr>
            <a:picLocks noChangeAspect="1" noChangeArrowheads="1"/>
          </p:cNvPicPr>
          <p:nvPr/>
        </p:nvPicPr>
        <p:blipFill>
          <a:blip r:embed="rId2">
            <a:lum contrast="10000"/>
          </a:blip>
          <a:srcRect/>
          <a:stretch>
            <a:fillRect/>
          </a:stretch>
        </p:blipFill>
        <p:spPr bwMode="auto">
          <a:xfrm>
            <a:off x="555625" y="630238"/>
            <a:ext cx="9644063" cy="6786562"/>
          </a:xfrm>
          <a:prstGeom prst="rect">
            <a:avLst/>
          </a:prstGeom>
          <a:noFill/>
          <a:ln w="57150">
            <a:solidFill>
              <a:schemeClr val="tx1">
                <a:lumMod val="75000"/>
              </a:schemeClr>
            </a:solidFill>
          </a:ln>
        </p:spPr>
      </p:pic>
      <p:sp>
        <p:nvSpPr>
          <p:cNvPr id="6" name="5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nodeType="clickEffect">
                                  <p:stCondLst>
                                    <p:cond delay="0"/>
                                  </p:stCondLst>
                                  <p:childTnLst>
                                    <p:animEffect transition="out" filter="wheel(4)">
                                      <p:cBhvr>
                                        <p:cTn id="6" dur="2000"/>
                                        <p:tgtEl>
                                          <p:spTgt spid="64515"/>
                                        </p:tgtEl>
                                      </p:cBhvr>
                                    </p:animEffect>
                                    <p:set>
                                      <p:cBhvr>
                                        <p:cTn id="7" dur="1" fill="hold">
                                          <p:stCondLst>
                                            <p:cond delay="1999"/>
                                          </p:stCondLst>
                                        </p:cTn>
                                        <p:tgtEl>
                                          <p:spTgt spid="645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2 Rectángulo"/>
          <p:cNvSpPr>
            <a:spLocks noChangeArrowheads="1"/>
          </p:cNvSpPr>
          <p:nvPr/>
        </p:nvSpPr>
        <p:spPr bwMode="auto">
          <a:xfrm>
            <a:off x="2698750" y="1273175"/>
            <a:ext cx="5413375" cy="5262563"/>
          </a:xfrm>
          <a:prstGeom prst="rect">
            <a:avLst/>
          </a:prstGeom>
          <a:noFill/>
          <a:ln w="9525">
            <a:noFill/>
            <a:miter lim="800000"/>
            <a:headEnd/>
            <a:tailEnd/>
          </a:ln>
        </p:spPr>
        <p:txBody>
          <a:bodyPr>
            <a:spAutoFit/>
          </a:bodyPr>
          <a:lstStyle/>
          <a:p>
            <a:pPr algn="ctr"/>
            <a:r>
              <a:rPr lang="es-ES_tradnl" sz="2400">
                <a:latin typeface="Bookman Old Style" pitchFamily="18" charset="0"/>
              </a:rPr>
              <a:t>Uno de los edificios más bellos de Colmar es la casa Pfister en el lado Sur se levanto un bonito mirador con una galería de madera. Se realizo en 1577 donde se ilustra varias escenas de la Biblia, los cuatro evangelistas, los padres de la iglesia, así, como las alegoría a la virtudes cristianas. En la parte inferior del mirador se representan medallones policromos en bajorrelieves con las esfinges renacentistas Maximiliano I, Carlos V y Fernando I. </a:t>
            </a:r>
          </a:p>
        </p:txBody>
      </p:sp>
      <p:pic>
        <p:nvPicPr>
          <p:cNvPr id="65539" name="Picture 3" descr="D:\Imagen30.jpg"/>
          <p:cNvPicPr>
            <a:picLocks noChangeAspect="1" noChangeArrowheads="1"/>
          </p:cNvPicPr>
          <p:nvPr/>
        </p:nvPicPr>
        <p:blipFill>
          <a:blip r:embed="rId2"/>
          <a:srcRect/>
          <a:stretch>
            <a:fillRect/>
          </a:stretch>
        </p:blipFill>
        <p:spPr bwMode="auto">
          <a:xfrm>
            <a:off x="555625" y="630238"/>
            <a:ext cx="9644063" cy="6786562"/>
          </a:xfrm>
          <a:prstGeom prst="rect">
            <a:avLst/>
          </a:prstGeom>
          <a:noFill/>
          <a:ln w="57150">
            <a:solidFill>
              <a:schemeClr val="tx1">
                <a:lumMod val="75000"/>
              </a:schemeClr>
            </a:solidFill>
          </a:ln>
        </p:spPr>
      </p:pic>
      <p:sp>
        <p:nvSpPr>
          <p:cNvPr id="5" name="4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nodeType="clickEffect">
                                  <p:stCondLst>
                                    <p:cond delay="0"/>
                                  </p:stCondLst>
                                  <p:childTnLst>
                                    <p:animEffect transition="out" filter="wheel(4)">
                                      <p:cBhvr>
                                        <p:cTn id="6" dur="2000"/>
                                        <p:tgtEl>
                                          <p:spTgt spid="65539"/>
                                        </p:tgtEl>
                                      </p:cBhvr>
                                    </p:animEffect>
                                    <p:set>
                                      <p:cBhvr>
                                        <p:cTn id="7" dur="1" fill="hold">
                                          <p:stCondLst>
                                            <p:cond delay="1999"/>
                                          </p:stCondLst>
                                        </p:cTn>
                                        <p:tgtEl>
                                          <p:spTgt spid="6553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2555875" y="1487488"/>
            <a:ext cx="5643563" cy="4524375"/>
          </a:xfrm>
          <a:prstGeom prst="rect">
            <a:avLst/>
          </a:prstGeom>
          <a:noFill/>
          <a:ln w="9525">
            <a:noFill/>
            <a:miter lim="800000"/>
            <a:headEnd/>
            <a:tailEnd/>
          </a:ln>
        </p:spPr>
        <p:txBody>
          <a:bodyPr>
            <a:spAutoFit/>
          </a:bodyPr>
          <a:lstStyle/>
          <a:p>
            <a:pPr algn="ctr"/>
            <a:r>
              <a:rPr lang="es-ES_tradnl" sz="3200" i="1">
                <a:latin typeface="Bookman Old Style" pitchFamily="18" charset="0"/>
              </a:rPr>
              <a:t>"La bella ciudad de Colmar conserva su propio estilo medieval, casas de estilo gótico de claro alzado renacentista, plazas floridas e iglesias donde la colegiata de San Martín del Siglo XIII sobresale de las demás."</a:t>
            </a:r>
            <a:endParaRPr lang="es-ES_tradnl" sz="3200">
              <a:latin typeface="Bookman Old Style" pitchFamily="18" charset="0"/>
            </a:endParaRPr>
          </a:p>
        </p:txBody>
      </p:sp>
      <p:sp>
        <p:nvSpPr>
          <p:cNvPr id="3" name="2 Rectángulo"/>
          <p:cNvSpPr/>
          <p:nvPr/>
        </p:nvSpPr>
        <p:spPr>
          <a:xfrm>
            <a:off x="341313" y="487363"/>
            <a:ext cx="10072687" cy="7143750"/>
          </a:xfrm>
          <a:prstGeom prst="rect">
            <a:avLst/>
          </a:prstGeom>
          <a:noFill/>
          <a:ln w="5715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8916" name="3 CuadroTexto"/>
          <p:cNvSpPr txBox="1">
            <a:spLocks noChangeArrowheads="1"/>
          </p:cNvSpPr>
          <p:nvPr/>
        </p:nvSpPr>
        <p:spPr bwMode="auto">
          <a:xfrm>
            <a:off x="698500" y="6702425"/>
            <a:ext cx="6292850" cy="369888"/>
          </a:xfrm>
          <a:prstGeom prst="rect">
            <a:avLst/>
          </a:prstGeom>
          <a:noFill/>
          <a:ln w="9525">
            <a:noFill/>
            <a:miter lim="800000"/>
            <a:headEnd/>
            <a:tailEnd/>
          </a:ln>
        </p:spPr>
        <p:txBody>
          <a:bodyPr wrap="none">
            <a:spAutoFit/>
          </a:bodyPr>
          <a:lstStyle/>
          <a:p>
            <a:r>
              <a:rPr lang="es-AR" sz="1800">
                <a:latin typeface="Bookman Old Style" pitchFamily="18" charset="0"/>
              </a:rPr>
              <a:t>Música instrumental : Richard Clayderman - Nostalgy</a:t>
            </a:r>
            <a:endParaRPr lang="es-ES" sz="1800">
              <a:latin typeface="Bookman Old Style" pitchFamily="18" charset="0"/>
            </a:endParaRPr>
          </a:p>
        </p:txBody>
      </p:sp>
      <p:sp>
        <p:nvSpPr>
          <p:cNvPr id="38917" name="4 CuadroTexto"/>
          <p:cNvSpPr txBox="1">
            <a:spLocks noChangeArrowheads="1"/>
          </p:cNvSpPr>
          <p:nvPr/>
        </p:nvSpPr>
        <p:spPr bwMode="auto">
          <a:xfrm>
            <a:off x="7413625" y="6630988"/>
            <a:ext cx="2479675" cy="646112"/>
          </a:xfrm>
          <a:prstGeom prst="rect">
            <a:avLst/>
          </a:prstGeom>
          <a:noFill/>
          <a:ln w="9525">
            <a:noFill/>
            <a:miter lim="800000"/>
            <a:headEnd/>
            <a:tailEnd/>
          </a:ln>
        </p:spPr>
        <p:txBody>
          <a:bodyPr wrap="none">
            <a:spAutoFit/>
          </a:bodyPr>
          <a:lstStyle/>
          <a:p>
            <a:pPr algn="ctr"/>
            <a:r>
              <a:rPr lang="es-AR" sz="1800">
                <a:latin typeface="Bookman Old Style" pitchFamily="18" charset="0"/>
              </a:rPr>
              <a:t>Chicha</a:t>
            </a:r>
          </a:p>
          <a:p>
            <a:pPr algn="ctr"/>
            <a:r>
              <a:rPr lang="es-AR" sz="1800">
                <a:latin typeface="Bookman Old Style" pitchFamily="18" charset="0"/>
              </a:rPr>
              <a:t>República Argentina</a:t>
            </a:r>
            <a:endParaRPr lang="es-ES" sz="1800">
              <a:latin typeface="Bookman Old Style" pitchFamily="18" charset="0"/>
            </a:endParaRPr>
          </a:p>
        </p:txBody>
      </p:sp>
    </p:spTree>
  </p:cSld>
  <p:clrMapOvr>
    <a:masterClrMapping/>
  </p:clrMapOvr>
  <p:transition spd="slow">
    <p:pull dir="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894311"/>
            <a:ext cx="10826750" cy="270616"/>
          </a:xfrm>
          <a:prstGeom prst="rect">
            <a:avLst/>
          </a:prstGeom>
          <a:solidFill>
            <a:schemeClr val="bg1"/>
          </a:solidFill>
          <a:ln w="19050">
            <a:solidFill>
              <a:srgbClr val="C0C0C0"/>
            </a:solidFill>
            <a:miter lim="800000"/>
            <a:headEnd/>
            <a:tailEnd/>
          </a:ln>
          <a:effectLst/>
        </p:spPr>
        <p:txBody>
          <a:bodyPr wrap="none" lIns="108248" tIns="54124" rIns="108248" bIns="54124" anchor="ctr"/>
          <a:lstStyle/>
          <a:p>
            <a:endParaRPr lang="es-ES"/>
          </a:p>
        </p:txBody>
      </p:sp>
      <p:sp>
        <p:nvSpPr>
          <p:cNvPr id="4101" name="Rectangle 5"/>
          <p:cNvSpPr>
            <a:spLocks noChangeArrowheads="1"/>
          </p:cNvSpPr>
          <p:nvPr/>
        </p:nvSpPr>
        <p:spPr bwMode="auto">
          <a:xfrm>
            <a:off x="0" y="2164927"/>
            <a:ext cx="10826750" cy="5953548"/>
          </a:xfrm>
          <a:prstGeom prst="rect">
            <a:avLst/>
          </a:prstGeom>
          <a:solidFill>
            <a:srgbClr val="B6E8FC"/>
          </a:solidFill>
          <a:ln w="9525">
            <a:noFill/>
            <a:miter lim="800000"/>
            <a:headEnd/>
            <a:tailEnd/>
          </a:ln>
          <a:effectLst/>
        </p:spPr>
        <p:txBody>
          <a:bodyPr wrap="none" lIns="108248" tIns="54124" rIns="108248" bIns="54124"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5797" y="0"/>
            <a:ext cx="5774267" cy="1849208"/>
          </a:xfrm>
          <a:prstGeom prst="rect">
            <a:avLst/>
          </a:prstGeom>
          <a:noFill/>
        </p:spPr>
      </p:pic>
      <p:sp>
        <p:nvSpPr>
          <p:cNvPr id="4104" name="Text Box 8"/>
          <p:cNvSpPr txBox="1">
            <a:spLocks noChangeArrowheads="1"/>
          </p:cNvSpPr>
          <p:nvPr/>
        </p:nvSpPr>
        <p:spPr bwMode="auto">
          <a:xfrm>
            <a:off x="0" y="2255132"/>
            <a:ext cx="10826750" cy="2802350"/>
          </a:xfrm>
          <a:prstGeom prst="rect">
            <a:avLst/>
          </a:prstGeom>
          <a:noFill/>
          <a:ln w="9525">
            <a:noFill/>
            <a:miter lim="800000"/>
            <a:headEnd/>
            <a:tailEnd/>
          </a:ln>
          <a:effectLst/>
        </p:spPr>
        <p:txBody>
          <a:bodyPr lIns="108248" tIns="54124" rIns="108248" bIns="54124">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353344" y="5592729"/>
            <a:ext cx="3157802" cy="1886715"/>
          </a:xfrm>
          <a:prstGeom prst="rect">
            <a:avLst/>
          </a:prstGeom>
          <a:noFill/>
          <a:ln w="19050">
            <a:noFill/>
            <a:prstDash val="sysDot"/>
            <a:miter lim="800000"/>
            <a:headEnd/>
            <a:tailEnd/>
          </a:ln>
          <a:effectLst/>
        </p:spPr>
        <p:txBody>
          <a:bodyPr lIns="108248" tIns="54124" rIns="108248" bIns="54124">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76496" y="4961290"/>
            <a:ext cx="2796910" cy="2796364"/>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81814" y="5773139"/>
            <a:ext cx="1443567" cy="1172669"/>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518007"/>
            <a:ext cx="631560" cy="631437"/>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4149444"/>
            <a:ext cx="631560" cy="631437"/>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780881"/>
            <a:ext cx="631560" cy="631437"/>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412318"/>
            <a:ext cx="631560" cy="631437"/>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lm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Colmar</Template>
  <TotalTime>1</TotalTime>
  <Words>849</Words>
  <Application>Microsoft Office PowerPoint</Application>
  <PresentationFormat>Personalizado</PresentationFormat>
  <Paragraphs>23</Paragraphs>
  <Slides>38</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38</vt:i4>
      </vt:variant>
    </vt:vector>
  </HeadingPairs>
  <TitlesOfParts>
    <vt:vector size="43" baseType="lpstr">
      <vt:lpstr>Arial</vt:lpstr>
      <vt:lpstr>Calibri</vt:lpstr>
      <vt:lpstr>Bookman Old Style</vt:lpstr>
      <vt:lpstr>Colmar</vt:lpstr>
      <vt:lpstr>Diseño predeterminado</vt:lpstr>
      <vt:lpstr>Colmar</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Colmar</dc:title>
  <dc:creator>B13012CF05D44384F9CBB453D41CFE26..</dc:creator>
  <cp:lastModifiedBy>B13012CF05D44384F9CBB453D41CFE26..</cp:lastModifiedBy>
  <cp:revision>1</cp:revision>
  <dcterms:created xsi:type="dcterms:W3CDTF">2016-08-26T20:20:36Z</dcterms:created>
  <dcterms:modified xsi:type="dcterms:W3CDTF">2016-08-26T20:22:16Z</dcterms:modified>
</cp:coreProperties>
</file>