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  <p:sldMasterId id="2147483690" r:id="rId2"/>
  </p:sldMasterIdLst>
  <p:notesMasterIdLst>
    <p:notesMasterId r:id="rId34"/>
  </p:notesMasterIdLst>
  <p:sldIdLst>
    <p:sldId id="256" r:id="rId3"/>
    <p:sldId id="257" r:id="rId4"/>
    <p:sldId id="258" r:id="rId5"/>
    <p:sldId id="259" r:id="rId6"/>
    <p:sldId id="260" r:id="rId7"/>
    <p:sldId id="280" r:id="rId8"/>
    <p:sldId id="261" r:id="rId9"/>
    <p:sldId id="263" r:id="rId10"/>
    <p:sldId id="262" r:id="rId11"/>
    <p:sldId id="264" r:id="rId12"/>
    <p:sldId id="265" r:id="rId13"/>
    <p:sldId id="267" r:id="rId14"/>
    <p:sldId id="281" r:id="rId15"/>
    <p:sldId id="268" r:id="rId16"/>
    <p:sldId id="282" r:id="rId17"/>
    <p:sldId id="283" r:id="rId18"/>
    <p:sldId id="284" r:id="rId19"/>
    <p:sldId id="269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70" r:id="rId28"/>
    <p:sldId id="292" r:id="rId29"/>
    <p:sldId id="278" r:id="rId30"/>
    <p:sldId id="272" r:id="rId31"/>
    <p:sldId id="277" r:id="rId32"/>
    <p:sldId id="294" r:id="rId3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0QU7Rf6/7SFbrlvTKPDLVw==" hashData="CdIQ6ZQOrsv7WJUeDElO5D9eMD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6071" autoAdjust="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4915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91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91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491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7DAD60E-C19A-4153-859C-DDFB735ABDF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85100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 noProof="0" smtClean="0"/>
              <a:t>Haga clic para modificar el estilo de título del patrón</a:t>
            </a:r>
          </a:p>
        </p:txBody>
      </p:sp>
      <p:sp>
        <p:nvSpPr>
          <p:cNvPr id="38915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s-ES" noProof="0" smtClean="0"/>
              <a:t>Haga clic para modificar el estilo de subtítulo del patrón</a:t>
            </a: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70C8E4A-5E70-4709-AD15-27CA3508BE2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112AEB-97BE-4877-A479-33903D985E4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9744310"/>
      </p:ext>
    </p:extLst>
  </p:cSld>
  <p:clrMapOvr>
    <a:masterClrMapping/>
  </p:clrMapOvr>
  <p:transition advTm="7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A19A2B-EE35-4AFD-89A1-9FF876966A9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2455114"/>
      </p:ext>
    </p:extLst>
  </p:cSld>
  <p:clrMapOvr>
    <a:masterClrMapping/>
  </p:clrMapOvr>
  <p:transition advTm="7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4EF0CF-B314-4E03-9AD4-536C20C4844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2432379"/>
      </p:ext>
    </p:extLst>
  </p:cSld>
  <p:clrMapOvr>
    <a:masterClrMapping/>
  </p:clrMapOvr>
  <p:transition advTm="7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171552-4BDA-449E-9C73-C52AAD02F56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8591978"/>
      </p:ext>
    </p:extLst>
  </p:cSld>
  <p:clrMapOvr>
    <a:masterClrMapping/>
  </p:clrMapOvr>
  <p:transition advTm="7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22541A-36BF-4359-91B3-E209CBF95F1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1911835"/>
      </p:ext>
    </p:extLst>
  </p:cSld>
  <p:clrMapOvr>
    <a:masterClrMapping/>
  </p:clrMapOvr>
  <p:transition advTm="7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2A02AD-706A-4BB4-AA1B-9DB5D00E27A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6715631"/>
      </p:ext>
    </p:extLst>
  </p:cSld>
  <p:clrMapOvr>
    <a:masterClrMapping/>
  </p:clrMapOvr>
  <p:transition advTm="7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4BE5CE-9650-4154-B963-295AD692FCF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3225148"/>
      </p:ext>
    </p:extLst>
  </p:cSld>
  <p:clrMapOvr>
    <a:masterClrMapping/>
  </p:clrMapOvr>
  <p:transition advTm="7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21DD7B-7D19-4CD4-9649-ECC8D8B66D9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5698722"/>
      </p:ext>
    </p:extLst>
  </p:cSld>
  <p:clrMapOvr>
    <a:masterClrMapping/>
  </p:clrMapOvr>
  <p:transition advTm="7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A5925-4B68-4D01-9671-37AC1533481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7927137"/>
      </p:ext>
    </p:extLst>
  </p:cSld>
  <p:clrMapOvr>
    <a:masterClrMapping/>
  </p:clrMapOvr>
  <p:transition advTm="7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83AB20-0C29-469A-99B9-D5F20BB8D0D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0189909"/>
      </p:ext>
    </p:extLst>
  </p:cSld>
  <p:clrMapOvr>
    <a:masterClrMapping/>
  </p:clrMapOvr>
  <p:transition advTm="7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817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37891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7716694D-1E69-4DB0-B9AF-9498849294EB}" type="slidenum">
              <a:rPr lang="es-ES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ransition advTm="7000">
    <p:wedg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s-ES" sz="5400" b="1" dirty="0">
                <a:solidFill>
                  <a:schemeClr val="bg1"/>
                </a:solidFill>
                <a:latin typeface="Pristina" pitchFamily="66" charset="0"/>
              </a:rPr>
              <a:t>Ciudad Rodrigo</a:t>
            </a:r>
          </a:p>
        </p:txBody>
      </p:sp>
      <p:sp>
        <p:nvSpPr>
          <p:cNvPr id="205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971600" y="3645024"/>
            <a:ext cx="7448550" cy="2711450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es-ES" b="1" dirty="0">
              <a:latin typeface="Pristina" pitchFamily="66" charset="0"/>
            </a:endParaRPr>
          </a:p>
          <a:p>
            <a:pPr>
              <a:lnSpc>
                <a:spcPct val="90000"/>
              </a:lnSpc>
            </a:pPr>
            <a:r>
              <a:rPr lang="es-ES" b="1" dirty="0">
                <a:latin typeface="Pristina" pitchFamily="66" charset="0"/>
              </a:rPr>
              <a:t>Para muchos, el pueblo más bonito de España</a:t>
            </a:r>
            <a:r>
              <a:rPr lang="es-ES" b="1" dirty="0" smtClean="0">
                <a:latin typeface="Pristina" pitchFamily="66" charset="0"/>
              </a:rPr>
              <a:t>………</a:t>
            </a:r>
          </a:p>
          <a:p>
            <a:pPr>
              <a:lnSpc>
                <a:spcPct val="90000"/>
              </a:lnSpc>
            </a:pPr>
            <a:endParaRPr lang="es-ES" b="1" dirty="0">
              <a:latin typeface="Pristina" pitchFamily="66" charset="0"/>
            </a:endParaRPr>
          </a:p>
          <a:p>
            <a:pPr>
              <a:lnSpc>
                <a:spcPct val="90000"/>
              </a:lnSpc>
            </a:pPr>
            <a:r>
              <a:rPr lang="es-ES" b="1" dirty="0" smtClean="0">
                <a:latin typeface="Pristina" pitchFamily="66" charset="0"/>
              </a:rPr>
              <a:t>Transición  automática   </a:t>
            </a:r>
            <a:endParaRPr lang="es-ES" b="1" dirty="0">
              <a:latin typeface="Pristina" pitchFamily="66" charset="0"/>
            </a:endParaRPr>
          </a:p>
        </p:txBody>
      </p:sp>
    </p:spTree>
  </p:cSld>
  <p:clrMapOvr>
    <a:masterClrMapping/>
  </p:clrMapOvr>
  <p:transition spd="slow" advTm="7000">
    <p:sndAc>
      <p:stSnd loop="1">
        <p:snd r:embed="rId2" name="La campana gorda (Version carnaval del toro de Ciudad-Rodrigo)Mix 1995 by converti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205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vistacr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8913"/>
            <a:ext cx="8424862" cy="6192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0" name="Rectangle 8"/>
          <p:cNvSpPr>
            <a:spLocks noGrp="1" noRot="1" noChangeArrowheads="1"/>
          </p:cNvSpPr>
          <p:nvPr>
            <p:ph type="subTitle" idx="1"/>
          </p:nvPr>
        </p:nvSpPr>
        <p:spPr>
          <a:xfrm>
            <a:off x="1403350" y="6424613"/>
            <a:ext cx="6400800" cy="4333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ES" sz="4000" b="1">
                <a:latin typeface="Pristina" pitchFamily="66" charset="0"/>
              </a:rPr>
              <a:t>Vista aérea con sus murallas</a:t>
            </a:r>
          </a:p>
        </p:txBody>
      </p:sp>
    </p:spTree>
  </p:cSld>
  <p:clrMapOvr>
    <a:masterClrMapping/>
  </p:clrMapOvr>
  <p:transition spd="slow" advTm="12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91" name="Picture 7" descr="P10407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5" name="Picture 7" descr="P10406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8" name="Picture 6" descr="P10406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91" name="Picture 7" descr="P10406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2" name="Picture 6" descr="P10406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10" name="Picture 6" descr="P10406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5" name="Picture 5" descr="P10407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4" name="Picture 6" descr="P10406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3" name="Picture 7" descr="P10406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30" name="Picture 6" descr="P10406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2" name="Picture 4" descr="P10406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4" name="Picture 6" descr="P10406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6" name="Picture 4" descr="P10406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4" descr="P10406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4" name="Picture 4" descr="P10406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push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Imagen 0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blind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8" name="Picture 4" descr="P10406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2" name="Picture 4" descr="P104068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6" name="Picture 4" descr="P10406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cover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0" name="Picture 4" descr="P10407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4" name="Picture 4" descr="P10407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8" name="Picture 4" descr="P10407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2" name="Picture 4" descr="P10407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wheel spokes="3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Imagen 0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6" name="Picture 4" descr="P10407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4" descr="canv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split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9" name="Picture 5" descr="columnas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0"/>
            <a:ext cx="44370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blind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Rectangle 4"/>
          <p:cNvSpPr>
            <a:spLocks noGrp="1" noRot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s-ES" sz="5400" b="1">
                <a:solidFill>
                  <a:schemeClr val="bg1"/>
                </a:solidFill>
                <a:latin typeface="Pristina" pitchFamily="66" charset="0"/>
              </a:rPr>
              <a:t>Fin</a:t>
            </a:r>
          </a:p>
        </p:txBody>
      </p:sp>
      <p:sp>
        <p:nvSpPr>
          <p:cNvPr id="2" name="1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624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4952">
  <a:themeElements>
    <a:clrScheme name="Nube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Nube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ubes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bes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bes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bes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bes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bes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bes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bes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ubes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pp4952</Template>
  <TotalTime>3</TotalTime>
  <Words>36</Words>
  <Application>Microsoft Office PowerPoint</Application>
  <PresentationFormat>Presentación en pantalla (4:3)</PresentationFormat>
  <Paragraphs>9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6" baseType="lpstr">
      <vt:lpstr>Arial</vt:lpstr>
      <vt:lpstr>Wingdings</vt:lpstr>
      <vt:lpstr>Pristina</vt:lpstr>
      <vt:lpstr>pp4952</vt:lpstr>
      <vt:lpstr>Diseño predeterminado</vt:lpstr>
      <vt:lpstr>Ciudad Rodrigo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Fin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Ciudad Rodrigo</dc:title>
  <dc:creator>Jose Luis</dc:creator>
  <cp:lastModifiedBy>Jose Luis</cp:lastModifiedBy>
  <cp:revision>3</cp:revision>
  <dcterms:created xsi:type="dcterms:W3CDTF">2021-02-17T10:15:13Z</dcterms:created>
  <dcterms:modified xsi:type="dcterms:W3CDTF">2021-02-17T10:18:44Z</dcterms:modified>
</cp:coreProperties>
</file>