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6" r:id="rId3"/>
    <p:sldId id="285" r:id="rId4"/>
    <p:sldId id="263" r:id="rId5"/>
    <p:sldId id="280" r:id="rId6"/>
    <p:sldId id="266" r:id="rId7"/>
    <p:sldId id="257" r:id="rId8"/>
    <p:sldId id="258" r:id="rId9"/>
    <p:sldId id="259" r:id="rId10"/>
    <p:sldId id="261" r:id="rId11"/>
    <p:sldId id="260" r:id="rId12"/>
    <p:sldId id="262" r:id="rId13"/>
    <p:sldId id="264" r:id="rId14"/>
    <p:sldId id="265" r:id="rId15"/>
    <p:sldId id="268" r:id="rId16"/>
    <p:sldId id="269" r:id="rId17"/>
    <p:sldId id="282" r:id="rId18"/>
    <p:sldId id="283" r:id="rId19"/>
    <p:sldId id="284" r:id="rId20"/>
    <p:sldId id="270" r:id="rId21"/>
    <p:sldId id="271" r:id="rId22"/>
    <p:sldId id="272" r:id="rId23"/>
    <p:sldId id="274" r:id="rId24"/>
    <p:sldId id="275" r:id="rId25"/>
    <p:sldId id="276" r:id="rId26"/>
    <p:sldId id="277" r:id="rId27"/>
    <p:sldId id="278" r:id="rId28"/>
    <p:sldId id="279" r:id="rId29"/>
    <p:sldId id="281" r:id="rId30"/>
    <p:sldId id="273" r:id="rId31"/>
    <p:sldId id="286" r:id="rId3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UhByRkcFMTvlbj4J/YCXA==" hashData="W85MNJdPzyzaiM/mi2Lj/vjOY3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33FF"/>
    <a:srgbClr val="FF3300"/>
    <a:srgbClr val="FFFF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006" autoAdjust="0"/>
    <p:restoredTop sz="94660"/>
  </p:normalViewPr>
  <p:slideViewPr>
    <p:cSldViewPr>
      <p:cViewPr>
        <p:scale>
          <a:sx n="64" d="100"/>
          <a:sy n="64" d="100"/>
        </p:scale>
        <p:origin x="-1176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4C3CEDB-9CB5-43BC-A9CE-136CA2637A64}" type="datetimeFigureOut">
              <a:rPr lang="es-MX"/>
              <a:pPr>
                <a:defRPr/>
              </a:pPr>
              <a:t>05/05/2022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E1DBFD4-E949-4DCD-83FA-D72F59D74AD8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805765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153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FF1B7A4-9B65-4FF2-B347-84787FF85F4E}" type="slidenum">
              <a:rPr lang="es-MX" smtClean="0"/>
              <a:pPr/>
              <a:t>1</a:t>
            </a:fld>
            <a:endParaRPr lang="es-MX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4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1843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F557B4B-96B3-4743-863F-FD4C2D303A02}" type="slidenum">
              <a:rPr lang="es-MX" smtClean="0"/>
              <a:pPr/>
              <a:t>3</a:t>
            </a:fld>
            <a:endParaRPr lang="es-MX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2048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CF74DEA-081B-4703-9CD5-433190A97DEF}" type="slidenum">
              <a:rPr lang="es-MX" smtClean="0"/>
              <a:pPr/>
              <a:t>4</a:t>
            </a:fld>
            <a:endParaRPr lang="es-MX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0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2253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848C25F-955E-418B-9BC8-BEA43C6943C0}" type="slidenum">
              <a:rPr lang="es-MX" smtClean="0"/>
              <a:pPr/>
              <a:t>5</a:t>
            </a:fld>
            <a:endParaRPr lang="es-MX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8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2457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1623C0C-3BDD-4218-8FD3-1211AF00A82D}" type="slidenum">
              <a:rPr lang="es-MX" smtClean="0"/>
              <a:pPr/>
              <a:t>6</a:t>
            </a:fld>
            <a:endParaRPr lang="es-MX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2662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334AF7E-4E19-4ADE-8D1C-E00C636861D4}" type="slidenum">
              <a:rPr lang="es-MX" smtClean="0"/>
              <a:pPr/>
              <a:t>7</a:t>
            </a:fld>
            <a:endParaRPr lang="es-MX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4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2867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83585ED-8F6B-42C4-9D5B-6D43B5B9AF54}" type="slidenum">
              <a:rPr lang="es-MX" smtClean="0"/>
              <a:pPr/>
              <a:t>8</a:t>
            </a:fld>
            <a:endParaRPr lang="es-MX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99AB21F-3F3C-4975-9FA2-30DC879D0BC0}" type="slidenum">
              <a:rPr lang="es-MX" smtClean="0"/>
              <a:pPr/>
              <a:t>9</a:t>
            </a:fld>
            <a:endParaRPr lang="es-MX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0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277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20942B0-9FF2-4A05-AEED-181D5B8B7877}" type="slidenum">
              <a:rPr lang="es-MX" smtClean="0"/>
              <a:pPr/>
              <a:t>10</a:t>
            </a:fld>
            <a:endParaRPr lang="es-MX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8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481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FB5AE01-AC3C-411B-9203-47763091655C}" type="slidenum">
              <a:rPr lang="es-MX" smtClean="0"/>
              <a:pPr/>
              <a:t>11</a:t>
            </a:fld>
            <a:endParaRPr lang="es-MX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6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686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4BFB05CD-0331-4E38-9122-A05CCA8172C6}" type="slidenum">
              <a:rPr lang="es-MX" smtClean="0"/>
              <a:pPr/>
              <a:t>12</a:t>
            </a:fld>
            <a:endParaRPr lang="es-MX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4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891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0B05C917-D572-4353-BF95-A15E03B129C4}" type="slidenum">
              <a:rPr lang="es-MX" smtClean="0"/>
              <a:pPr/>
              <a:t>13</a:t>
            </a:fld>
            <a:endParaRPr lang="es-MX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09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99FBABF8-F7D9-415D-A3A1-FF4BF76051C9}" type="slidenum">
              <a:rPr lang="es-MX" smtClean="0"/>
              <a:pPr/>
              <a:t>14</a:t>
            </a:fld>
            <a:endParaRPr lang="es-MX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0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301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A2AD1A3-ABF1-4BF4-BCEE-2A14C801D098}" type="slidenum">
              <a:rPr lang="es-MX" smtClean="0"/>
              <a:pPr/>
              <a:t>15</a:t>
            </a:fld>
            <a:endParaRPr lang="es-MX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8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505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809C905-C31D-43AB-BB04-8EEA1CEE4DCD}" type="slidenum">
              <a:rPr lang="es-MX" smtClean="0"/>
              <a:pPr/>
              <a:t>16</a:t>
            </a:fld>
            <a:endParaRPr lang="es-MX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6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710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5866E5E-CDD8-44A6-A029-F4245FC8DE2C}" type="slidenum">
              <a:rPr lang="es-MX" smtClean="0"/>
              <a:pPr/>
              <a:t>17</a:t>
            </a:fld>
            <a:endParaRPr lang="es-MX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4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915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0D04726-0996-4610-A207-753E28009E4E}" type="slidenum">
              <a:rPr lang="es-MX" smtClean="0"/>
              <a:pPr/>
              <a:t>18</a:t>
            </a:fld>
            <a:endParaRPr lang="es-MX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120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F8A1681-524E-4BF8-ABA5-96541FDF277D}" type="slidenum">
              <a:rPr lang="es-MX" smtClean="0"/>
              <a:pPr/>
              <a:t>19</a:t>
            </a:fld>
            <a:endParaRPr lang="es-MX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0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325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BC3D1CB-F881-458F-81CC-D15D4F0DA741}" type="slidenum">
              <a:rPr lang="es-MX" smtClean="0"/>
              <a:pPr/>
              <a:t>20</a:t>
            </a:fld>
            <a:endParaRPr lang="es-MX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8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529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A05BBA21-B569-4634-B6C3-B7869149C18B}" type="slidenum">
              <a:rPr lang="es-MX" smtClean="0"/>
              <a:pPr/>
              <a:t>21</a:t>
            </a:fld>
            <a:endParaRPr lang="es-MX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6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734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6277D10-ACD1-40B6-815C-DF7DCE8417B6}" type="slidenum">
              <a:rPr lang="es-MX" smtClean="0"/>
              <a:pPr/>
              <a:t>22</a:t>
            </a:fld>
            <a:endParaRPr lang="es-MX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4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939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9767C553-2BC9-4744-9204-F8CE9413D860}" type="slidenum">
              <a:rPr lang="es-MX" smtClean="0"/>
              <a:pPr/>
              <a:t>23</a:t>
            </a:fld>
            <a:endParaRPr lang="es-MX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144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10532428-33C4-4F51-8DB0-24B50F1C08D2}" type="slidenum">
              <a:rPr lang="es-MX" smtClean="0"/>
              <a:pPr/>
              <a:t>24</a:t>
            </a:fld>
            <a:endParaRPr lang="es-MX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0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349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DC90943-BB0B-41F7-86BC-7E9C2C32C835}" type="slidenum">
              <a:rPr lang="es-MX" smtClean="0"/>
              <a:pPr/>
              <a:t>25</a:t>
            </a:fld>
            <a:endParaRPr lang="es-MX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8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553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0FD2D9E-2BED-4872-9F86-5DC109A28E60}" type="slidenum">
              <a:rPr lang="es-MX" smtClean="0"/>
              <a:pPr/>
              <a:t>26</a:t>
            </a:fld>
            <a:endParaRPr lang="es-MX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6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758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7CC3DD15-3918-4F6C-A2E2-ACB76F33AEB3}" type="slidenum">
              <a:rPr lang="es-MX" smtClean="0"/>
              <a:pPr/>
              <a:t>27</a:t>
            </a:fld>
            <a:endParaRPr lang="es-MX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4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963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85AD1AE8-7A78-4116-9425-D0CDDD49DD89}" type="slidenum">
              <a:rPr lang="es-MX" smtClean="0"/>
              <a:pPr/>
              <a:t>28</a:t>
            </a:fld>
            <a:endParaRPr lang="es-MX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7168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12C73B2-6BCE-4F30-9DA5-D9A79CFF91C2}" type="slidenum">
              <a:rPr lang="es-MX" smtClean="0"/>
              <a:pPr/>
              <a:t>29</a:t>
            </a:fld>
            <a:endParaRPr lang="es-MX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A61A3-9C5D-4233-82FF-F72B3C9EEB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8512076"/>
      </p:ext>
    </p:extLst>
  </p:cSld>
  <p:clrMapOvr>
    <a:masterClrMapping/>
  </p:clrMapOvr>
  <p:transition advTm="800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D97F0-A12F-41DE-87AD-5277BDD1C1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9663659"/>
      </p:ext>
    </p:extLst>
  </p:cSld>
  <p:clrMapOvr>
    <a:masterClrMapping/>
  </p:clrMapOvr>
  <p:transition advTm="800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8D3E26-15B7-4111-8AB9-A35C264621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623785"/>
      </p:ext>
    </p:extLst>
  </p:cSld>
  <p:clrMapOvr>
    <a:masterClrMapping/>
  </p:clrMapOvr>
  <p:transition advTm="800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19956D-4951-4716-B222-843AD69B56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9119936"/>
      </p:ext>
    </p:extLst>
  </p:cSld>
  <p:clrMapOvr>
    <a:masterClrMapping/>
  </p:clrMapOvr>
  <p:transition advTm="800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3429D1-A58C-445F-98DA-1DCB02BC99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1041554"/>
      </p:ext>
    </p:extLst>
  </p:cSld>
  <p:clrMapOvr>
    <a:masterClrMapping/>
  </p:clrMapOvr>
  <p:transition advTm="800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066F25-C7B8-429F-913A-71EB8B77F9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2953031"/>
      </p:ext>
    </p:extLst>
  </p:cSld>
  <p:clrMapOvr>
    <a:masterClrMapping/>
  </p:clrMapOvr>
  <p:transition advTm="800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01354D-8619-460A-908C-0D4D15E736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200152"/>
      </p:ext>
    </p:extLst>
  </p:cSld>
  <p:clrMapOvr>
    <a:masterClrMapping/>
  </p:clrMapOvr>
  <p:transition advTm="800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284B4-0A01-4E12-84C8-68B849EDD7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7953917"/>
      </p:ext>
    </p:extLst>
  </p:cSld>
  <p:clrMapOvr>
    <a:masterClrMapping/>
  </p:clrMapOvr>
  <p:transition advTm="800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00796A-C3C3-4375-A44C-A564AB379E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0100112"/>
      </p:ext>
    </p:extLst>
  </p:cSld>
  <p:clrMapOvr>
    <a:masterClrMapping/>
  </p:clrMapOvr>
  <p:transition advTm="800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E18484-FA07-4AEE-B965-396B755DDB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5548762"/>
      </p:ext>
    </p:extLst>
  </p:cSld>
  <p:clrMapOvr>
    <a:masterClrMapping/>
  </p:clrMapOvr>
  <p:transition advTm="800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E8C1E-FC4D-42BC-8120-7C97F9AAD3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2584794"/>
      </p:ext>
    </p:extLst>
  </p:cSld>
  <p:clrMapOvr>
    <a:masterClrMapping/>
  </p:clrMapOvr>
  <p:transition advTm="8000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903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20F9717F-7F6E-4A5D-8CF9-ECC4B5CD67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8000">
    <p:pull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2.gif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mx.geocities.com/sapa_principal/imagenes/externo/ObservatorioALFA_800x600.jpg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hack.us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hack.us/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11 Grupo"/>
          <p:cNvGrpSpPr>
            <a:grpSpLocks/>
          </p:cNvGrpSpPr>
          <p:nvPr/>
        </p:nvGrpSpPr>
        <p:grpSpPr bwMode="auto">
          <a:xfrm>
            <a:off x="-12700" y="549275"/>
            <a:ext cx="9156700" cy="6940446"/>
            <a:chOff x="-12700" y="0"/>
            <a:chExt cx="9156701" cy="6940446"/>
          </a:xfrm>
        </p:grpSpPr>
        <p:sp>
          <p:nvSpPr>
            <p:cNvPr id="9" name="8 Rectángulo"/>
            <p:cNvSpPr/>
            <p:nvPr/>
          </p:nvSpPr>
          <p:spPr bwMode="auto">
            <a:xfrm>
              <a:off x="-12700" y="4940196"/>
              <a:ext cx="9144001" cy="2000250"/>
            </a:xfrm>
            <a:prstGeom prst="rect">
              <a:avLst/>
            </a:prstGeom>
            <a:solidFill>
              <a:schemeClr val="tx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_tradnl" dirty="0" smtClean="0"/>
            </a:p>
            <a:p>
              <a:pPr algn="ctr">
                <a:defRPr/>
              </a:pPr>
              <a:endParaRPr lang="es-ES_tradnl" dirty="0"/>
            </a:p>
            <a:p>
              <a:pPr algn="ctr">
                <a:defRPr/>
              </a:pPr>
              <a:endParaRPr lang="es-ES_tradnl" dirty="0" smtClean="0"/>
            </a:p>
          </p:txBody>
        </p:sp>
        <p:pic>
          <p:nvPicPr>
            <p:cNvPr id="14342" name="Picture 2" descr="http://i187.photobucket.com/albums/x146/dancingwithnacos/1435394871_4c69e97e5d_o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0"/>
              <a:ext cx="9144000" cy="4857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1692275" y="5445125"/>
            <a:ext cx="58578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4400" dirty="0">
                <a:solidFill>
                  <a:srgbClr val="3333FF"/>
                </a:solidFill>
                <a:latin typeface="Brush Script MT" pitchFamily="66" charset="0"/>
              </a:rPr>
              <a:t>Ciudad de Monterrey, </a:t>
            </a:r>
            <a:r>
              <a:rPr lang="en-US" sz="4400" dirty="0" smtClean="0">
                <a:solidFill>
                  <a:srgbClr val="3333FF"/>
                </a:solidFill>
                <a:latin typeface="Brush Script MT" pitchFamily="66" charset="0"/>
              </a:rPr>
              <a:t>Mexico</a:t>
            </a:r>
            <a:endParaRPr lang="es-ES_tradnl" sz="4400" dirty="0">
              <a:latin typeface="Brush Script MT" pitchFamily="66" charset="0"/>
            </a:endParaRPr>
          </a:p>
        </p:txBody>
      </p:sp>
      <p:pic>
        <p:nvPicPr>
          <p:cNvPr id="6" name="Picture 5" descr="Luidsprekers (animated)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6237288"/>
            <a:ext cx="695325" cy="34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8000">
    <p:fade thruBlk="1"/>
    <p:sndAc>
      <p:stSnd loop="1">
        <p:snd r:embed="rId4" name="FRANK-SINATRA_MONTERRE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99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D:\Bigfun\Mail\mexico_country_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052513"/>
            <a:ext cx="7142162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4" descr="Fing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141663"/>
            <a:ext cx="466725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0">
    <p:pull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http://i187.photobucket.com/albums/x146/dancingwithnacos/image500mv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144000" cy="535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http://i187.photobucket.com/albums/x146/dancingwithnacos/1421146113_2345229421_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4" descr="http://i226.photobucket.com/albums/dd246/dancingwithnacos3/119873192_e01e2ef34f_o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http://i187.photobucket.com/albums/x146/dancingwithnacos/mw46a642id2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4" descr="http://i226.photobucket.com/albums/dd246/dancingwithnacos3/421353721_1726c3efbb_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9144000" cy="507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http://i187.photobucket.com/albums/x146/dancingwithnacos/1456334697_959f32ae6c_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144000" cy="535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http://img161.imageshack.us/img161/6027/fundidoramb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http://i226.photobucket.com/albums/dd246/dancingwithnacos3/1422040448_6b7f300f23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144000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4" descr="http://img393.imageshack.us/img393/7633/pict0422dl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4" descr="Puente Atirantado Monterrey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http://i187.photobucket.com/albums/x146/dancingwithnacos/montgolfierssanpedrogarzagarc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4" descr="CINTERMEX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251950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http://i246.photobucket.com/albums/gg108/dancingwithnacos4/2185047700_1efc2cd800_o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http://i187.photobucket.com/albums/x146/dancingwithnacos/mse57s345dj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144000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http://i187.photobucket.com/albums/x146/dancingwithnacos/panos623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144000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http://mx.geocities.com/sapa_principal/imagenes/externo/Observatorio_400x316_31Jul2004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http://farm1.static.flickr.com/148/372993883_b8f4057ced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144000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http://i187.photobucket.com/albums/x146/dancingwithnacos/154071409jlauhpfs2d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http://i187.photobucket.com/albums/x146/dancingwithnacos/parqueplazasesamomonterreynue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 descr="http://img186.imageshack.us/img186/3819/fuenteuh8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 descr="http://i187.photobucket.com/albums/x146/dancingwithnacos/mty20de20noche20069cf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2" descr="http://img462.imageshack.us/img462/2576/4533006295427ed0bfo1t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1440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 descr="http://i226.photobucket.com/albums/dd246/dancingwithnacos3/2012756413_dc6b827061_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144000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6" name="7 CuadroTexto"/>
          <p:cNvSpPr txBox="1">
            <a:spLocks noChangeArrowheads="1"/>
          </p:cNvSpPr>
          <p:nvPr/>
        </p:nvSpPr>
        <p:spPr bwMode="auto">
          <a:xfrm>
            <a:off x="8001000" y="5857875"/>
            <a:ext cx="261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b="1">
                <a:solidFill>
                  <a:srgbClr val="3333FF"/>
                </a:solidFill>
                <a:latin typeface="Brush Script MT" pitchFamily="66" charset="0"/>
              </a:rPr>
              <a:t>.</a:t>
            </a:r>
            <a:endParaRPr lang="es-ES_tradnl"/>
          </a:p>
        </p:txBody>
      </p:sp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2" descr="http://i187.photobucket.com/albums/x146/dancingwithnacos/109976255_09d0213811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2" descr="http://i187.photobucket.com/albums/x146/dancingwithnacos/1288511257_6c9f31cb2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2" descr="http://img455.imageshack.us/img455/5520/pict0562ui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 dirty="0"/>
          </a:p>
        </p:txBody>
      </p:sp>
      <p:pic>
        <p:nvPicPr>
          <p:cNvPr id="70658" name="Picture 2" descr="http://img68.imageshack.us/img68/1889/1518938848f9997da22fbuo1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1" name="WordArt 5"/>
          <p:cNvSpPr>
            <a:spLocks noChangeArrowheads="1" noChangeShapeType="1" noTextEdit="1"/>
          </p:cNvSpPr>
          <p:nvPr/>
        </p:nvSpPr>
        <p:spPr bwMode="auto">
          <a:xfrm>
            <a:off x="7956550" y="5589588"/>
            <a:ext cx="561975" cy="87471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FIN</a:t>
            </a:r>
          </a:p>
        </p:txBody>
      </p:sp>
    </p:spTree>
  </p:cSld>
  <p:clrMapOvr>
    <a:masterClrMapping/>
  </p:clrMapOvr>
  <p:transition advTm="60000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heme/theme1.xml><?xml version="1.0" encoding="utf-8"?>
<a:theme xmlns:a="http://schemas.openxmlformats.org/drawingml/2006/main" name="Mexique - Monterrey .. 08 12 2015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Mexique - Monterrey .. 08 12 2015</Template>
  <TotalTime>2</TotalTime>
  <Words>51</Words>
  <Application>Microsoft Office PowerPoint</Application>
  <PresentationFormat>Presentación en pantalla (4:3)</PresentationFormat>
  <Paragraphs>34</Paragraphs>
  <Slides>30</Slides>
  <Notes>28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Mexique - Monterrey .. 08 12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2022-05-05T19:54:52Z</dcterms:created>
  <dcterms:modified xsi:type="dcterms:W3CDTF">2022-05-05T19:57:04Z</dcterms:modified>
</cp:coreProperties>
</file>