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3"/>
  </p:notesMasterIdLst>
  <p:sldIdLst>
    <p:sldId id="256" r:id="rId3"/>
    <p:sldId id="285" r:id="rId4"/>
    <p:sldId id="263" r:id="rId5"/>
    <p:sldId id="280" r:id="rId6"/>
    <p:sldId id="266" r:id="rId7"/>
    <p:sldId id="257" r:id="rId8"/>
    <p:sldId id="258" r:id="rId9"/>
    <p:sldId id="259" r:id="rId10"/>
    <p:sldId id="261" r:id="rId11"/>
    <p:sldId id="260" r:id="rId12"/>
    <p:sldId id="262" r:id="rId13"/>
    <p:sldId id="264" r:id="rId14"/>
    <p:sldId id="265" r:id="rId15"/>
    <p:sldId id="268" r:id="rId16"/>
    <p:sldId id="269" r:id="rId17"/>
    <p:sldId id="282" r:id="rId18"/>
    <p:sldId id="283" r:id="rId19"/>
    <p:sldId id="284" r:id="rId20"/>
    <p:sldId id="270" r:id="rId21"/>
    <p:sldId id="271" r:id="rId22"/>
    <p:sldId id="272" r:id="rId23"/>
    <p:sldId id="274" r:id="rId24"/>
    <p:sldId id="275" r:id="rId25"/>
    <p:sldId id="276" r:id="rId26"/>
    <p:sldId id="277" r:id="rId27"/>
    <p:sldId id="278" r:id="rId28"/>
    <p:sldId id="279" r:id="rId29"/>
    <p:sldId id="281" r:id="rId30"/>
    <p:sldId id="273" r:id="rId31"/>
    <p:sldId id="286" r:id="rId32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fx4DRB0fYW2nx1lMzmmmw==" hashData="z2+4/4PbRZJcXx8ofx5cFwCmAR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3333FF"/>
    <a:srgbClr val="FF3300"/>
    <a:srgbClr val="FFFF66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8006" autoAdjust="0"/>
    <p:restoredTop sz="94660"/>
  </p:normalViewPr>
  <p:slideViewPr>
    <p:cSldViewPr>
      <p:cViewPr>
        <p:scale>
          <a:sx n="64" d="100"/>
          <a:sy n="64" d="100"/>
        </p:scale>
        <p:origin x="-1176" y="-3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964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44C3CEDB-9CB5-43BC-A9CE-136CA2637A64}" type="datetimeFigureOut">
              <a:rPr lang="es-MX"/>
              <a:pPr>
                <a:defRPr/>
              </a:pPr>
              <a:t>25/07/2019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MX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MX" noProof="0" smtClean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9E1DBFD4-E949-4DCD-83FA-D72F59D74AD8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8057654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2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15363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CFF1B7A4-9B65-4FF2-B347-84787FF85F4E}" type="slidenum">
              <a:rPr lang="es-MX" smtClean="0"/>
              <a:pPr/>
              <a:t>1</a:t>
            </a:fld>
            <a:endParaRPr lang="es-MX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4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18435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2F557B4B-96B3-4743-863F-FD4C2D303A02}" type="slidenum">
              <a:rPr lang="es-MX" smtClean="0"/>
              <a:pPr/>
              <a:t>3</a:t>
            </a:fld>
            <a:endParaRPr lang="es-MX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2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20483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CCF74DEA-081B-4703-9CD5-433190A97DEF}" type="slidenum">
              <a:rPr lang="es-MX" smtClean="0"/>
              <a:pPr/>
              <a:t>4</a:t>
            </a:fld>
            <a:endParaRPr lang="es-MX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0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22531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E848C25F-955E-418B-9BC8-BEA43C6943C0}" type="slidenum">
              <a:rPr lang="es-MX" smtClean="0"/>
              <a:pPr/>
              <a:t>5</a:t>
            </a:fld>
            <a:endParaRPr lang="es-MX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78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24579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61623C0C-3BDD-4218-8FD3-1211AF00A82D}" type="slidenum">
              <a:rPr lang="es-MX" smtClean="0"/>
              <a:pPr/>
              <a:t>6</a:t>
            </a:fld>
            <a:endParaRPr lang="es-MX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6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26627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3334AF7E-4E19-4ADE-8D1C-E00C636861D4}" type="slidenum">
              <a:rPr lang="es-MX" smtClean="0"/>
              <a:pPr/>
              <a:t>7</a:t>
            </a:fld>
            <a:endParaRPr lang="es-MX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4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28675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E83585ED-8F6B-42C4-9D5B-6D43B5B9AF54}" type="slidenum">
              <a:rPr lang="es-MX" smtClean="0"/>
              <a:pPr/>
              <a:t>8</a:t>
            </a:fld>
            <a:endParaRPr lang="es-MX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2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30723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299AB21F-3F3C-4975-9FA2-30DC879D0BC0}" type="slidenum">
              <a:rPr lang="es-MX" smtClean="0"/>
              <a:pPr/>
              <a:t>9</a:t>
            </a:fld>
            <a:endParaRPr lang="es-MX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0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32771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E20942B0-9FF2-4A05-AEED-181D5B8B7877}" type="slidenum">
              <a:rPr lang="es-MX" smtClean="0"/>
              <a:pPr/>
              <a:t>10</a:t>
            </a:fld>
            <a:endParaRPr lang="es-MX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18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34819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FFB5AE01-AC3C-411B-9203-47763091655C}" type="slidenum">
              <a:rPr lang="es-MX" smtClean="0"/>
              <a:pPr/>
              <a:t>11</a:t>
            </a:fld>
            <a:endParaRPr lang="es-MX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6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36867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4BFB05CD-0331-4E38-9122-A05CCA8172C6}" type="slidenum">
              <a:rPr lang="es-MX" smtClean="0"/>
              <a:pPr/>
              <a:t>12</a:t>
            </a:fld>
            <a:endParaRPr lang="es-MX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4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38915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0B05C917-D572-4353-BF95-A15E03B129C4}" type="slidenum">
              <a:rPr lang="es-MX" smtClean="0"/>
              <a:pPr/>
              <a:t>13</a:t>
            </a:fld>
            <a:endParaRPr lang="es-MX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2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40963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99FBABF8-F7D9-415D-A3A1-FF4BF76051C9}" type="slidenum">
              <a:rPr lang="es-MX" smtClean="0"/>
              <a:pPr/>
              <a:t>14</a:t>
            </a:fld>
            <a:endParaRPr lang="es-MX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0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43011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EA2AD1A3-ABF1-4BF4-BCEE-2A14C801D098}" type="slidenum">
              <a:rPr lang="es-MX" smtClean="0"/>
              <a:pPr/>
              <a:t>15</a:t>
            </a:fld>
            <a:endParaRPr lang="es-MX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8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45059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6809C905-C31D-43AB-BB04-8EEA1CEE4DCD}" type="slidenum">
              <a:rPr lang="es-MX" smtClean="0"/>
              <a:pPr/>
              <a:t>16</a:t>
            </a:fld>
            <a:endParaRPr lang="es-MX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7106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47107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25866E5E-CDD8-44A6-A029-F4245FC8DE2C}" type="slidenum">
              <a:rPr lang="es-MX" smtClean="0"/>
              <a:pPr/>
              <a:t>17</a:t>
            </a:fld>
            <a:endParaRPr lang="es-MX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9154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49155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E0D04726-0996-4610-A207-753E28009E4E}" type="slidenum">
              <a:rPr lang="es-MX" smtClean="0"/>
              <a:pPr/>
              <a:t>18</a:t>
            </a:fld>
            <a:endParaRPr lang="es-MX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02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51203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5F8A1681-524E-4BF8-ABA5-96541FDF277D}" type="slidenum">
              <a:rPr lang="es-MX" smtClean="0"/>
              <a:pPr/>
              <a:t>19</a:t>
            </a:fld>
            <a:endParaRPr lang="es-MX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3250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53251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CBC3D1CB-F881-458F-81CC-D15D4F0DA741}" type="slidenum">
              <a:rPr lang="es-MX" smtClean="0"/>
              <a:pPr/>
              <a:t>20</a:t>
            </a:fld>
            <a:endParaRPr lang="es-MX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5298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55299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A05BBA21-B569-4634-B6C3-B7869149C18B}" type="slidenum">
              <a:rPr lang="es-MX" smtClean="0"/>
              <a:pPr/>
              <a:t>21</a:t>
            </a:fld>
            <a:endParaRPr lang="es-MX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7346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57347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66277D10-ACD1-40B6-815C-DF7DCE8417B6}" type="slidenum">
              <a:rPr lang="es-MX" smtClean="0"/>
              <a:pPr/>
              <a:t>22</a:t>
            </a:fld>
            <a:endParaRPr lang="es-MX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9394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59395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9767C553-2BC9-4744-9204-F8CE9413D860}" type="slidenum">
              <a:rPr lang="es-MX" smtClean="0"/>
              <a:pPr/>
              <a:t>23</a:t>
            </a:fld>
            <a:endParaRPr lang="es-MX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42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61443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10532428-33C4-4F51-8DB0-24B50F1C08D2}" type="slidenum">
              <a:rPr lang="es-MX" smtClean="0"/>
              <a:pPr/>
              <a:t>24</a:t>
            </a:fld>
            <a:endParaRPr lang="es-MX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3490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63491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2DC90943-BB0B-41F7-86BC-7E9C2C32C835}" type="slidenum">
              <a:rPr lang="es-MX" smtClean="0"/>
              <a:pPr/>
              <a:t>25</a:t>
            </a:fld>
            <a:endParaRPr lang="es-MX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5538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65539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C0FD2D9E-2BED-4872-9F86-5DC109A28E60}" type="slidenum">
              <a:rPr lang="es-MX" smtClean="0"/>
              <a:pPr/>
              <a:t>26</a:t>
            </a:fld>
            <a:endParaRPr lang="es-MX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7586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67587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7CC3DD15-3918-4F6C-A2E2-ACB76F33AEB3}" type="slidenum">
              <a:rPr lang="es-MX" smtClean="0"/>
              <a:pPr/>
              <a:t>27</a:t>
            </a:fld>
            <a:endParaRPr lang="es-MX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9634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69635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85AD1AE8-7A78-4116-9425-D0CDDD49DD89}" type="slidenum">
              <a:rPr lang="es-MX" smtClean="0"/>
              <a:pPr/>
              <a:t>28</a:t>
            </a:fld>
            <a:endParaRPr lang="es-MX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682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71683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E12C73B2-6BCE-4F30-9DA5-D9A79CFF91C2}" type="slidenum">
              <a:rPr lang="es-MX" smtClean="0"/>
              <a:pPr/>
              <a:t>29</a:t>
            </a:fld>
            <a:endParaRPr lang="es-MX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0A61A3-9C5D-4233-82FF-F72B3C9EEBA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98512076"/>
      </p:ext>
    </p:extLst>
  </p:cSld>
  <p:clrMapOvr>
    <a:masterClrMapping/>
  </p:clrMapOvr>
  <p:transition advTm="8000">
    <p:pull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8D97F0-A12F-41DE-87AD-5277BDD1C13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19663659"/>
      </p:ext>
    </p:extLst>
  </p:cSld>
  <p:clrMapOvr>
    <a:masterClrMapping/>
  </p:clrMapOvr>
  <p:transition advTm="8000">
    <p:pull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8D3E26-15B7-4111-8AB9-A35C2646217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3623785"/>
      </p:ext>
    </p:extLst>
  </p:cSld>
  <p:clrMapOvr>
    <a:masterClrMapping/>
  </p:clrMapOvr>
  <p:transition advTm="8000">
    <p:pull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19956D-4951-4716-B222-843AD69B56A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69119936"/>
      </p:ext>
    </p:extLst>
  </p:cSld>
  <p:clrMapOvr>
    <a:masterClrMapping/>
  </p:clrMapOvr>
  <p:transition advTm="8000">
    <p:pull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3429D1-A58C-445F-98DA-1DCB02BC99A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91041554"/>
      </p:ext>
    </p:extLst>
  </p:cSld>
  <p:clrMapOvr>
    <a:masterClrMapping/>
  </p:clrMapOvr>
  <p:transition advTm="8000">
    <p:pull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066F25-C7B8-429F-913A-71EB8B77F94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92953031"/>
      </p:ext>
    </p:extLst>
  </p:cSld>
  <p:clrMapOvr>
    <a:masterClrMapping/>
  </p:clrMapOvr>
  <p:transition advTm="8000">
    <p:pull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01354D-8619-460A-908C-0D4D15E7369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7200152"/>
      </p:ext>
    </p:extLst>
  </p:cSld>
  <p:clrMapOvr>
    <a:masterClrMapping/>
  </p:clrMapOvr>
  <p:transition advTm="8000">
    <p:pull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3284B4-0A01-4E12-84C8-68B849EDD78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27953917"/>
      </p:ext>
    </p:extLst>
  </p:cSld>
  <p:clrMapOvr>
    <a:masterClrMapping/>
  </p:clrMapOvr>
  <p:transition advTm="8000">
    <p:pull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_tradn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00796A-C3C3-4375-A44C-A564AB379ED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20100112"/>
      </p:ext>
    </p:extLst>
  </p:cSld>
  <p:clrMapOvr>
    <a:masterClrMapping/>
  </p:clrMapOvr>
  <p:transition advTm="8000">
    <p:pull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E18484-FA07-4AEE-B965-396B755DDB8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35548762"/>
      </p:ext>
    </p:extLst>
  </p:cSld>
  <p:clrMapOvr>
    <a:masterClrMapping/>
  </p:clrMapOvr>
  <p:transition advTm="8000">
    <p:pull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8E8C1E-FC4D-42BC-8120-7C97F9AAD37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32584794"/>
      </p:ext>
    </p:extLst>
  </p:cSld>
  <p:clrMapOvr>
    <a:masterClrMapping/>
  </p:clrMapOvr>
  <p:transition advTm="8000">
    <p:pull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80933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>
              <a:defRPr/>
            </a:pPr>
            <a:fld id="{20F9717F-7F6E-4A5D-8CF9-ECC4B5CD672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advTm="8000">
    <p:pull dir="r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6" Type="http://schemas.openxmlformats.org/officeDocument/2006/relationships/image" Target="../media/image2.gif"/><Relationship Id="rId5" Type="http://schemas.openxmlformats.org/officeDocument/2006/relationships/image" Target="../media/image1.jpeg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mx.geocities.com/sapa_principal/imagenes/externo/ObservatorioALFA_800x600.jpg" TargetMode="Externa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imageshack.us/" TargetMode="Externa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://imageshack.us/" TargetMode="External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e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3.png"/><Relationship Id="rId10" Type="http://schemas.openxmlformats.org/officeDocument/2006/relationships/image" Target="../media/image3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38" name="11 Grupo"/>
          <p:cNvGrpSpPr>
            <a:grpSpLocks/>
          </p:cNvGrpSpPr>
          <p:nvPr/>
        </p:nvGrpSpPr>
        <p:grpSpPr bwMode="auto">
          <a:xfrm>
            <a:off x="0" y="549275"/>
            <a:ext cx="9144000" cy="6858000"/>
            <a:chOff x="0" y="0"/>
            <a:chExt cx="9144001" cy="6858000"/>
          </a:xfrm>
        </p:grpSpPr>
        <p:sp>
          <p:nvSpPr>
            <p:cNvPr id="9" name="8 Rectángulo"/>
            <p:cNvSpPr/>
            <p:nvPr/>
          </p:nvSpPr>
          <p:spPr bwMode="auto">
            <a:xfrm>
              <a:off x="0" y="4857750"/>
              <a:ext cx="9144001" cy="2000250"/>
            </a:xfrm>
            <a:prstGeom prst="rect">
              <a:avLst/>
            </a:prstGeom>
            <a:solidFill>
              <a:schemeClr val="tx1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_tradnl" dirty="0" smtClean="0"/>
            </a:p>
            <a:p>
              <a:pPr algn="ctr">
                <a:defRPr/>
              </a:pPr>
              <a:endParaRPr lang="es-ES_tradnl" dirty="0"/>
            </a:p>
            <a:p>
              <a:pPr algn="ctr">
                <a:defRPr/>
              </a:pPr>
              <a:endParaRPr lang="es-ES_tradnl" dirty="0" smtClean="0"/>
            </a:p>
            <a:p>
              <a:pPr algn="ctr">
                <a:defRPr/>
              </a:pPr>
              <a:r>
                <a:rPr lang="es-ES_tradnl" u="sng" dirty="0" smtClean="0">
                  <a:solidFill>
                    <a:srgbClr val="3333FF"/>
                  </a:solidFill>
                  <a:latin typeface="Brush Script MT" pitchFamily="66" charset="0"/>
                </a:rPr>
                <a:t>D.23-10-2015</a:t>
              </a:r>
              <a:endParaRPr lang="es-ES_tradnl" u="sng" dirty="0">
                <a:solidFill>
                  <a:srgbClr val="3333FF"/>
                </a:solidFill>
                <a:latin typeface="Brush Script MT" pitchFamily="66" charset="0"/>
              </a:endParaRPr>
            </a:p>
          </p:txBody>
        </p:sp>
        <p:pic>
          <p:nvPicPr>
            <p:cNvPr id="14342" name="Picture 2" descr="http://i187.photobucket.com/albums/x146/dancingwithnacos/1435394871_4c69e97e5d_o.jp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" y="0"/>
              <a:ext cx="9144000" cy="48577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10 CuadroTexto"/>
          <p:cNvSpPr txBox="1">
            <a:spLocks noChangeArrowheads="1"/>
          </p:cNvSpPr>
          <p:nvPr/>
        </p:nvSpPr>
        <p:spPr bwMode="auto">
          <a:xfrm>
            <a:off x="1692275" y="5445125"/>
            <a:ext cx="585787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r>
              <a:rPr lang="en-US" sz="4400" dirty="0">
                <a:solidFill>
                  <a:srgbClr val="3333FF"/>
                </a:solidFill>
                <a:latin typeface="Brush Script MT" pitchFamily="66" charset="0"/>
              </a:rPr>
              <a:t>Ciudad de Monterrey, </a:t>
            </a:r>
            <a:r>
              <a:rPr lang="en-US" sz="4400" dirty="0" err="1" smtClean="0">
                <a:solidFill>
                  <a:srgbClr val="3333FF"/>
                </a:solidFill>
                <a:latin typeface="Brush Script MT" pitchFamily="66" charset="0"/>
              </a:rPr>
              <a:t>Méjico</a:t>
            </a:r>
            <a:endParaRPr lang="es-ES_tradnl" sz="4400" dirty="0">
              <a:latin typeface="Brush Script MT" pitchFamily="66" charset="0"/>
            </a:endParaRPr>
          </a:p>
        </p:txBody>
      </p:sp>
      <p:pic>
        <p:nvPicPr>
          <p:cNvPr id="6" name="Picture 5" descr="Luidsprekers (animated)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38" y="6237288"/>
            <a:ext cx="695325" cy="344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advTm="8000">
    <p:fade thruBlk="1"/>
    <p:sndAc>
      <p:stSnd loop="1">
        <p:snd r:embed="rId4" name="FRANK-SINATRA_MONTERREY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3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399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2" descr="D:\Bigfun\Mail\mexico_country_ma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1052513"/>
            <a:ext cx="7142162" cy="482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6" name="Picture 4" descr="Finger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38" y="3141663"/>
            <a:ext cx="466725" cy="219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000">
    <p:pull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2" descr="http://i187.photobucket.com/albums/x146/dancingwithnacos/image500mv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85813"/>
            <a:ext cx="9144000" cy="535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pull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2" descr="http://i187.photobucket.com/albums/x146/dancingwithnacos/1421146113_2345229421_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14375"/>
            <a:ext cx="9144000" cy="535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pull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4" descr="http://i226.photobucket.com/albums/dd246/dancingwithnacos3/119873192_e01e2ef34f_o-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14375"/>
            <a:ext cx="9144000" cy="535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pull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2" descr="http://i187.photobucket.com/albums/x146/dancingwithnacos/mw46a642id2-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36613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pull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4" descr="http://i226.photobucket.com/albums/dd246/dancingwithnacos3/421353721_1726c3efbb_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08050"/>
            <a:ext cx="9144000" cy="5072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pull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2" descr="http://i187.photobucket.com/albums/x146/dancingwithnacos/1456334697_959f32ae6c_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85813"/>
            <a:ext cx="9144000" cy="535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pull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2" descr="http://img161.imageshack.us/img161/6027/fundidoramb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14375"/>
            <a:ext cx="9144000" cy="528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pull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2" descr="http://i226.photobucket.com/albums/dd246/dancingwithnacos3/1422040448_6b7f300f23_b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42938"/>
            <a:ext cx="9144000" cy="542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pull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4" descr="http://img393.imageshack.us/img393/7633/pict0422dl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5175"/>
            <a:ext cx="9144000" cy="528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pull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Picture 4" descr="Puente Atirantado Monterrey"/>
          <p:cNvPicPr preferRelativeResize="0"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0713"/>
            <a:ext cx="9144000" cy="557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pull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Picture 2" descr="http://i187.photobucket.com/albums/x146/dancingwithnacos/montgolfierssanpedrogarzagarci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14375"/>
            <a:ext cx="9144000" cy="528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pull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Picture 4" descr="CINTERMEX"/>
          <p:cNvPicPr preferRelativeResize="0"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85813"/>
            <a:ext cx="9251950" cy="5214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pull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Picture 2" descr="http://i246.photobucket.com/albums/gg108/dancingwithnacos4/2185047700_1efc2cd800_o-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9275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pull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Picture 2" descr="http://i187.photobucket.com/albums/x146/dancingwithnacos/mse57s345dj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42938"/>
            <a:ext cx="9144000" cy="550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pull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Picture 2" descr="http://i187.photobucket.com/albums/x146/dancingwithnacos/panos623g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42938"/>
            <a:ext cx="9144000" cy="542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pull dir="r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29" name="Picture 2" descr="http://mx.geocities.com/sapa_principal/imagenes/externo/Observatorio_400x316_31Jul2004.jp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14375"/>
            <a:ext cx="9144000" cy="535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pull dir="r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7" name="Picture 2" descr="http://farm1.static.flickr.com/148/372993883_b8f4057ced_b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42938"/>
            <a:ext cx="9144000" cy="550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pull dir="r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5" name="Picture 2" descr="http://i187.photobucket.com/albums/x146/dancingwithnacos/154071409jlauhpfs2dh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1500"/>
            <a:ext cx="9144000" cy="557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pull dir="r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3" name="Picture 2" descr="http://i187.photobucket.com/albums/x146/dancingwithnacos/parqueplazasesamomonterreynuev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5175"/>
            <a:ext cx="9144000" cy="528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pull dir="r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1" name="Picture 2" descr="http://img186.imageshack.us/img186/3819/fuenteuh8.jp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14375"/>
            <a:ext cx="9144000" cy="542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pull dir="r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69" name="Picture 2" descr="http://i187.photobucket.com/albums/x146/dancingwithnacos/mty20de20noche20069cf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1500"/>
            <a:ext cx="9144000" cy="564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pull dir="r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7" name="Picture 2" descr="http://img462.imageshack.us/img462/2576/4533006295427ed0bfo1tb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42938"/>
            <a:ext cx="9144000" cy="557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pull dir="r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5" name="Picture 2" descr="http://i226.photobucket.com/albums/dd246/dancingwithnacos3/2012756413_dc6b827061_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42938"/>
            <a:ext cx="9144000" cy="550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466" name="7 CuadroTexto"/>
          <p:cNvSpPr txBox="1">
            <a:spLocks noChangeArrowheads="1"/>
          </p:cNvSpPr>
          <p:nvPr/>
        </p:nvSpPr>
        <p:spPr bwMode="auto">
          <a:xfrm>
            <a:off x="8001000" y="5857875"/>
            <a:ext cx="2619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r>
              <a:rPr lang="en-US" b="1">
                <a:solidFill>
                  <a:srgbClr val="3333FF"/>
                </a:solidFill>
                <a:latin typeface="Brush Script MT" pitchFamily="66" charset="0"/>
              </a:rPr>
              <a:t>.</a:t>
            </a:r>
            <a:endParaRPr lang="es-ES_tradnl"/>
          </a:p>
        </p:txBody>
      </p:sp>
    </p:spTree>
  </p:cSld>
  <p:clrMapOvr>
    <a:masterClrMapping/>
  </p:clrMapOvr>
  <p:transition advTm="8000">
    <p:pull dir="r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3" name="Picture 2" descr="http://i187.photobucket.com/albums/x146/dancingwithnacos/109976255_09d0213811_b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pull dir="r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1" name="Picture 2" descr="http://i187.photobucket.com/albums/x146/dancingwithnacos/1288511257_6c9f31cb2f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7188"/>
            <a:ext cx="9144000" cy="614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pull dir="r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09" name="Picture 2" descr="http://img455.imageshack.us/img455/5520/pict0562ui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7188"/>
            <a:ext cx="9144000" cy="6215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pull dir="r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3 Rectángulo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_tradnl" dirty="0"/>
          </a:p>
        </p:txBody>
      </p:sp>
      <p:pic>
        <p:nvPicPr>
          <p:cNvPr id="70658" name="Picture 2" descr="http://img68.imageshack.us/img68/1889/1518938848f9997da22fbuo1.jp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0661" name="WordArt 5"/>
          <p:cNvSpPr>
            <a:spLocks noChangeArrowheads="1" noChangeShapeType="1" noTextEdit="1"/>
          </p:cNvSpPr>
          <p:nvPr/>
        </p:nvSpPr>
        <p:spPr bwMode="auto">
          <a:xfrm>
            <a:off x="7956550" y="5589588"/>
            <a:ext cx="561975" cy="874712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9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es-ES" sz="3600" kern="1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/>
              </a:rPr>
              <a:t>FIN</a:t>
            </a:r>
          </a:p>
        </p:txBody>
      </p:sp>
      <p:sp>
        <p:nvSpPr>
          <p:cNvPr id="2" name="1 CuadroTexto"/>
          <p:cNvSpPr txBox="1"/>
          <p:nvPr/>
        </p:nvSpPr>
        <p:spPr>
          <a:xfrm>
            <a:off x="4139952" y="6464300"/>
            <a:ext cx="1595309" cy="3693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s-ES" b="1" u="sng" dirty="0" smtClean="0">
                <a:solidFill>
                  <a:schemeClr val="accent4"/>
                </a:solidFill>
              </a:rPr>
              <a:t>D.23-10-2015</a:t>
            </a:r>
            <a:endParaRPr lang="es-ES" b="1" u="sng" dirty="0">
              <a:solidFill>
                <a:schemeClr val="accent4"/>
              </a:solidFill>
            </a:endParaRPr>
          </a:p>
        </p:txBody>
      </p:sp>
    </p:spTree>
  </p:cSld>
  <p:clrMapOvr>
    <a:masterClrMapping/>
  </p:clrMapOvr>
  <p:transition advTm="60000">
    <p:pull dir="r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5"/>
</p:tagLst>
</file>

<file path=ppt/theme/theme1.xml><?xml version="1.0" encoding="utf-8"?>
<a:theme xmlns:a="http://schemas.openxmlformats.org/drawingml/2006/main" name="Mexique - Monterrey .. 08 12 2015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Mexique - Monterrey .. 08 12 2015</Template>
  <TotalTime>1</TotalTime>
  <Words>53</Words>
  <Application>Microsoft Office PowerPoint</Application>
  <PresentationFormat>Presentación en pantalla (4:3)</PresentationFormat>
  <Paragraphs>38</Paragraphs>
  <Slides>30</Slides>
  <Notes>28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30</vt:i4>
      </vt:variant>
    </vt:vector>
  </HeadingPairs>
  <TitlesOfParts>
    <vt:vector size="32" baseType="lpstr">
      <vt:lpstr>Mexique - Monterrey .. 08 12 2015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2019-07-25T16:44:31Z</dcterms:created>
  <dcterms:modified xsi:type="dcterms:W3CDTF">2019-07-25T16:46:29Z</dcterms:modified>
</cp:coreProperties>
</file>