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5715000" type="screen16x10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Mqx8FJ+GkU4CY6CgDUaog==" hashData="pUhORy+nfKmZu3uRVOl0l3bQa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50" autoAdjust="0"/>
  </p:normalViewPr>
  <p:slideViewPr>
    <p:cSldViewPr>
      <p:cViewPr>
        <p:scale>
          <a:sx n="84" d="100"/>
          <a:sy n="84" d="100"/>
        </p:scale>
        <p:origin x="-576" y="-168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4763"/>
            <a:ext cx="9140825" cy="5710237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206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664230"/>
            <a:ext cx="7086600" cy="1193271"/>
          </a:xfrm>
        </p:spPr>
        <p:txBody>
          <a:bodyPr anchor="b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238500"/>
            <a:ext cx="6400800" cy="14605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5207000"/>
            <a:ext cx="2895600" cy="3810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B78ACE-EA0B-4D2A-B7EF-2E05368D919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4569634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FADCF-2BBC-494C-963D-5561EA5912E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4701088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BFBDB-4B0A-4480-B8F4-97E51F802A9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7863879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066800" y="1651000"/>
            <a:ext cx="36957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4900" y="1651000"/>
            <a:ext cx="36957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B105D-A6F0-4BF3-A5E8-2B95D8B4C14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6872556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83F47-6F4C-486D-8FFE-381D7F96F62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4557109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B311D-480A-48DA-B787-B2E81B67F4F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9441616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30E73-9A4E-4C00-B960-B8C8B935F52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4877039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6F6F8-94C7-4A74-A1AD-BA0FD078B4B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6420681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7BF19-A3B6-4000-BBF6-7517B211438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7026179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0A7AB-356A-4477-896E-7D41CCA3BC2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7135390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24650" y="254000"/>
            <a:ext cx="18859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066800" y="254000"/>
            <a:ext cx="55054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A12A3-DC0C-4A7A-9F7C-5BA1DD22E35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9011552"/>
      </p:ext>
    </p:extLst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34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4763"/>
            <a:ext cx="9140825" cy="5710237"/>
            <a:chOff x="0" y="4"/>
            <a:chExt cx="5758" cy="4316"/>
          </a:xfrm>
        </p:grpSpPr>
        <p:sp>
          <p:nvSpPr>
            <p:cNvPr id="1027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103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54000"/>
            <a:ext cx="754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4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51000"/>
            <a:ext cx="7543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52070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43D6B1C3-7A7D-49B2-93BF-34E1C1CE0AD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spd="slow" advTm="5000"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304800" y="508000"/>
            <a:ext cx="8686800" cy="2397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CHINA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52383" y="3145532"/>
            <a:ext cx="607159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Espera la música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Disfruta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de las imágenes con la música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Las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siguientes fotos cambian automáticamente después de 5 segundos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O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haga clic para avanzar manualmente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¡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Diviértete viéndolos!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9000">
    <p:fade thruBlk="1"/>
    <p:sndAc>
      <p:stSnd loop="1">
        <p:snd r:embed="rId2" name="Andre Rieu   Fleurs de printem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4099" name="Rectangle 3" descr="CHINA NR 1 (4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123" name="Rectangle 3" descr="CHINA NR 1 (4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6147" name="Rectangle 3" descr="CHINA NR 1 (4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7171" name="Rectangle 3" descr="CHINA NR 1 (4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8195" name="Rectangle 3" descr="CHINA NR 1 (4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9219" name="Rectangle 3" descr="CHINA NR 1 (4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0243" name="Rectangle 3" descr="CHINA NR 1 (3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1267" name="Rectangle 3" descr="CHINA NR 1 (3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2291" name="Rectangle 3" descr="CHINA NR 1 (3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3315" name="Rectangle 3" descr="CHINA NR 1 (3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4339" name="Rectangle 3" descr="CHINA NR 1 (3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5363" name="Rectangle 3" descr="CHINA NR 1 (3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6387" name="Rectangle 3" descr="CHINA NR 1 (3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7411" name="Rectangle 3" descr="CHINA NR 1 (3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8435" name="Rectangle 3" descr="CHINA NR 1 (3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9459" name="Rectangle 3" descr="CHINA NR 1 (3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0483" name="Rectangle 3" descr="CHINA NR 1 (2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1507" name="Rectangle 3" descr="CHINA NR 1 (2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2531" name="Rectangle 3" descr="CHINA NR 1 (2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3555" name="Rectangle 3" descr="CHINA NR 1 (2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4579" name="Rectangle 3" descr="CHINA NR 1 (2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5603" name="Rectangle 3" descr="CHINA NR 1 (2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6627" name="Rectangle 3" descr="CHINA NR 1 (2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7651" name="Rectangle 3" descr="CHINA NR 1 (2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8675" name="Rectangle 3" descr="CHINA NR 1 (2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9699" name="Rectangle 3" descr="CHINA NR 1 (2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0723" name="Rectangle 3" descr="CHINA NR 1 (1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1747" name="Rectangle 3" descr="CHINA NR 1 (1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2771" name="Rectangle 3" descr="CHINA NR 1 (1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3795" name="Rectangle 3" descr="CHINA NR 1 (1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4819" name="Rectangle 3" descr="CHINA NR 1 (1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5843" name="Rectangle 3" descr="CHINA NR 1 (1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6867" name="Rectangle 3" descr="CHINA NR 1 (1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7891" name="Rectangle 3" descr="CHINA NR 1 (1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8915" name="Rectangle 3" descr="CHINA NR 1 (1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9939" name="Rectangle 3" descr="CHINA NR 1 (1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40963" name="Rectangle 3" descr="CHINA NR 1 (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41987" name="Rectangle 3" descr="CHINA NR 1 (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029200" y="4889500"/>
            <a:ext cx="4114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en-US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David" pitchFamily="2" charset="-79"/>
              </a:rPr>
              <a:t>fin</a:t>
            </a:r>
            <a:endParaRPr kumimoji="1" lang="en-US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cs typeface="David" pitchFamily="2" charset="-79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NA">
  <a:themeElements>
    <a:clrScheme name="Glinstering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Glinstering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instering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instering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instering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CHINA</Template>
  <TotalTime>3</TotalTime>
  <Words>51</Words>
  <Application>Microsoft Office PowerPoint</Application>
  <PresentationFormat>Presentación en pantalla (16:10)</PresentationFormat>
  <Paragraphs>9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CHINA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2021-05-05T15:02:28Z</dcterms:created>
  <dcterms:modified xsi:type="dcterms:W3CDTF">2021-05-05T15:05:59Z</dcterms:modified>
</cp:coreProperties>
</file>