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9144000" cy="5715000" type="screen16x10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hCZ5K+MwehaeCVVm/5Chg==" hashData="UivlDob3kc8mf7SAtBU63Fklf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650" autoAdjust="0"/>
  </p:normalViewPr>
  <p:slideViewPr>
    <p:cSldViewPr>
      <p:cViewPr varScale="1">
        <p:scale>
          <a:sx n="86" d="100"/>
          <a:sy n="86" d="100"/>
        </p:scale>
        <p:origin x="-570" y="-84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4763"/>
            <a:ext cx="9140825" cy="5710237"/>
            <a:chOff x="0" y="4"/>
            <a:chExt cx="5758" cy="4316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16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7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  <p:sp>
          <p:nvSpPr>
            <p:cNvPr id="6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10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1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2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3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4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2064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664230"/>
            <a:ext cx="7086600" cy="1193271"/>
          </a:xfrm>
        </p:spPr>
        <p:txBody>
          <a:bodyPr anchor="b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2065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238500"/>
            <a:ext cx="6400800" cy="14605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18" name="Rectangle 18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9" name="Rectangle 19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5207000"/>
            <a:ext cx="2895600" cy="3810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A147AC1-5E2A-41EC-BBAF-6740AB0CFB1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92257495"/>
      </p:ext>
    </p:extLst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8262C-D08A-4790-B9CE-B7B29F98DE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1647814"/>
      </p:ext>
    </p:extLst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E088E1-2F52-49FF-A5F7-03BD0F7FC29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1867719"/>
      </p:ext>
    </p:extLst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066800" y="1651000"/>
            <a:ext cx="36957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14900" y="1651000"/>
            <a:ext cx="3695700" cy="342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CF1D4E-B5FC-41D1-81D8-5AACAF08EDC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3715938"/>
      </p:ext>
    </p:extLst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50A0B-A6EB-4729-B86F-9CAF3A6975B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6058263"/>
      </p:ext>
    </p:extLst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9F85C-A4E5-42D8-81AE-F53D4C27E7F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7532240"/>
      </p:ext>
    </p:extLst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125598-2CF1-4931-8460-A96349776F8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64203"/>
      </p:ext>
    </p:extLst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B515F4-5574-497D-93E4-6A332DA8EDC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8923324"/>
      </p:ext>
    </p:extLst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15462A-5178-4EC4-9256-7D98CD922EC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4492862"/>
      </p:ext>
    </p:extLst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CDCC4-B8F5-4199-A06B-EC618A87155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87055393"/>
      </p:ext>
    </p:extLst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24650" y="254000"/>
            <a:ext cx="1885950" cy="4826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066800" y="254000"/>
            <a:ext cx="5505450" cy="4826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20CA1-409D-443D-9236-A49F3098516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09896"/>
      </p:ext>
    </p:extLst>
  </p:cSld>
  <p:clrMapOvr>
    <a:masterClrMapping/>
  </p:clrMapOvr>
  <p:transition spd="slow" advTm="5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4763"/>
            <a:ext cx="9140825" cy="5710237"/>
            <a:chOff x="0" y="4"/>
            <a:chExt cx="5758" cy="4316"/>
          </a:xfrm>
        </p:grpSpPr>
        <p:sp>
          <p:nvSpPr>
            <p:cNvPr id="1027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028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1030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1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2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2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5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6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7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  <p:sp>
            <p:nvSpPr>
              <p:cNvPr id="1038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fr-FR"/>
              </a:p>
            </p:txBody>
          </p:sp>
        </p:grpSp>
      </p:grpSp>
      <p:sp>
        <p:nvSpPr>
          <p:cNvPr id="1039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254000"/>
            <a:ext cx="75438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4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51000"/>
            <a:ext cx="75438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41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52070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43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52070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56F5AEB7-9624-4589-A7A9-AD49EFA4E38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 spd="slow" advTm="5000">
    <p:fade thruBlk="1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2"/>
          <p:cNvSpPr>
            <a:spLocks noChangeArrowheads="1" noChangeShapeType="1" noTextEdit="1"/>
          </p:cNvSpPr>
          <p:nvPr/>
        </p:nvSpPr>
        <p:spPr bwMode="auto">
          <a:xfrm>
            <a:off x="324871" y="193204"/>
            <a:ext cx="8686800" cy="2397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0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CHINA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35460" y="3433564"/>
            <a:ext cx="7872413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Espera la música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Disfruta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de las imágenes con la música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Las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siguientes fotos cambian automáticamente después de 5 segundos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O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haga clic para avanzar 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manualmente.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¡Diviértete 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viéndolos!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140240" y="2561454"/>
            <a:ext cx="4836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VIDA DIARIA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fade thruBlk="1"/>
    <p:sndAc>
      <p:stSnd loop="1">
        <p:snd r:embed="rId2" name="Andre Rieu   Fleurs de printem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4099" name="Rectangle 3" descr="CHINA NR 1 (4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123" name="Rectangle 3" descr="CHINA NR 1 (4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6147" name="Rectangle 3" descr="CHINA NR 1 (4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7171" name="Rectangle 3" descr="CHINA NR 1 (4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8195" name="Rectangle 3" descr="CHINA NR 1 (4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9219" name="Rectangle 3" descr="CHINA NR 1 (4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0243" name="Rectangle 3" descr="CHINA NR 1 (3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1267" name="Rectangle 3" descr="CHINA NR 1 (3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2291" name="Rectangle 3" descr="CHINA NR 1 (37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3315" name="Rectangle 3" descr="CHINA NR 1 (36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4339" name="Rectangle 3" descr="CHINA NR 1 (3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5363" name="Rectangle 3" descr="CHINA NR 1 (3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6387" name="Rectangle 3" descr="CHINA NR 1 (3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7411" name="Rectangle 3" descr="CHINA NR 1 (3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8435" name="Rectangle 3" descr="CHINA NR 1 (3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19459" name="Rectangle 3" descr="CHINA NR 1 (3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0483" name="Rectangle 3" descr="CHINA NR 1 (2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1507" name="Rectangle 3" descr="CHINA NR 1 (2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2531" name="Rectangle 3" descr="CHINA NR 1 (27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3555" name="Rectangle 3" descr="CHINA NR 1 (26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4579" name="Rectangle 3" descr="CHINA NR 1 (2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5603" name="Rectangle 3" descr="CHINA NR 1 (2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6627" name="Rectangle 3" descr="CHINA NR 1 (2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7651" name="Rectangle 3" descr="CHINA NR 1 (2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8675" name="Rectangle 3" descr="CHINA NR 1 (2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9699" name="Rectangle 3" descr="CHINA NR 1 (2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0723" name="Rectangle 3" descr="CHINA NR 1 (1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1747" name="Rectangle 3" descr="CHINA NR 1 (1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2771" name="Rectangle 3" descr="CHINA NR 1 (17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3795" name="Rectangle 3" descr="CHINA NR 1 (16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4819" name="Rectangle 3" descr="CHINA NR 1 (15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5843" name="Rectangle 3" descr="CHINA NR 1 (14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6867" name="Rectangle 3" descr="CHINA NR 1 (13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7891" name="Rectangle 3" descr="CHINA NR 1 (12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8915" name="Rectangle 3" descr="CHINA NR 1 (11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39939" name="Rectangle 3" descr="CHINA NR 1 (10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40963" name="Rectangle 3" descr="CHINA NR 1 (9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41987" name="Rectangle 3" descr="CHINA NR 1 (8)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5029200" y="4889500"/>
            <a:ext cx="4114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en-US" altLang="en-US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cs typeface="David" pitchFamily="2" charset="-79"/>
              </a:rPr>
              <a:t>The End</a:t>
            </a:r>
            <a:endParaRPr kumimoji="1" lang="en-US" altLang="en-US" sz="48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cs typeface="David" pitchFamily="2" charset="-79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utoUpdateAnimBg="0"/>
    </p:bldLst>
  </p:timing>
</p:sld>
</file>

<file path=ppt/theme/theme1.xml><?xml version="1.0" encoding="utf-8"?>
<a:theme xmlns:a="http://schemas.openxmlformats.org/drawingml/2006/main" name="Chine - Vie quotidienne .. 17 02 2012">
  <a:themeElements>
    <a:clrScheme name="Glinstering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Glinstering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linstering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instering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instering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linstering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Chine - Vie quotidienne .. 17 02 2012</Template>
  <TotalTime>5</TotalTime>
  <Words>39</Words>
  <Application>Microsoft Office PowerPoint</Application>
  <PresentationFormat>Presentación en pantalla (16:10)</PresentationFormat>
  <Paragraphs>8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7" baseType="lpstr">
      <vt:lpstr>Tahoma</vt:lpstr>
      <vt:lpstr>Arial</vt:lpstr>
      <vt:lpstr>Wingdings</vt:lpstr>
      <vt:lpstr>Calibri</vt:lpstr>
      <vt:lpstr>Times New Roman</vt:lpstr>
      <vt:lpstr>Comic Sans MS</vt:lpstr>
      <vt:lpstr>David</vt:lpstr>
      <vt:lpstr>Chine - Vie quotidienne .. 17 02 2012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2022-02-20T19:09:22Z</dcterms:created>
  <dcterms:modified xsi:type="dcterms:W3CDTF">2022-02-20T19:15:03Z</dcterms:modified>
</cp:coreProperties>
</file>