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159" r:id="rId2"/>
  </p:sld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3" r:id="rId28"/>
    <p:sldId id="284" r:id="rId29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JMyXNtHFMPAyykBkP+TmA" hashData="UJQn+mAoSrTObqQ/O2P9uOyNZX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C66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FD6CE-444A-482A-B7C3-17F9F5F4A3B6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3A02C-2622-4598-A22A-13908CDF110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EA4CF-AB0B-4D45-B94E-7D6B2D17176B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BDD3C-9332-42EC-8E5A-EE8975B70CA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42232-9F7B-4B23-83D0-E2EC4F4B588A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E8F94-6E23-438B-AA4B-28F2273C01C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9E33E-E2E0-4894-80A2-3B4FA175253D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07C67-3E85-4303-A3CD-6A96859AE86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72E64-D836-4E39-AD02-A43E64BF9BB7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69B2D-5034-4170-B86B-BE572D283BA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A462C-DB20-43E1-ADD4-52358F10B799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AB7A1-5B04-4FE3-AA61-E1281A81135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E5666-C474-4D24-8601-5101197F3922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06547-F27E-480E-8F1F-7412F9FA688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C4F75-678C-4433-BDB7-71DBB72753ED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53168-7864-459B-8C57-966B42F02DB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ângulo retângulo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a liv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orma liv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903CB-43A0-4A94-BF21-BC9675B516FE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D6B02-6174-414D-86E4-31907C3127F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A5954-711C-4C94-9612-ED3A857FD012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6551A-1579-47D3-AEA6-63EB87BAFDD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23A29-4CCA-45EF-B85A-44CE8E0801AE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E70F2-C91D-4BB1-978D-ED56EA25967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51FD4-CD81-4B3B-9967-DD538C5E79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9544A95-12CB-4424-A3D6-8166DB048FD6}" type="datetimeFigureOut">
              <a:rPr lang="pt-PT"/>
              <a:pPr>
                <a:defRPr/>
              </a:pPr>
              <a:t>26-01-2014</a:t>
            </a:fld>
            <a:endParaRPr lang="pt-PT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8A6CF0-5FD9-46E2-8846-E87240CDC8F4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6" r:id="rId1"/>
    <p:sldLayoutId id="2147484148" r:id="rId2"/>
    <p:sldLayoutId id="2147484157" r:id="rId3"/>
    <p:sldLayoutId id="2147484149" r:id="rId4"/>
    <p:sldLayoutId id="2147484150" r:id="rId5"/>
    <p:sldLayoutId id="2147484151" r:id="rId6"/>
    <p:sldLayoutId id="2147484152" r:id="rId7"/>
    <p:sldLayoutId id="2147484153" r:id="rId8"/>
    <p:sldLayoutId id="2147484158" r:id="rId9"/>
    <p:sldLayoutId id="2147484154" r:id="rId10"/>
    <p:sldLayoutId id="214748415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8D89A4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8D89A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1" fontAlgn="base" hangingPunct="1">
        <a:spcBef>
          <a:spcPct val="20000"/>
        </a:spcBef>
        <a:spcAft>
          <a:spcPct val="0"/>
        </a:spcAft>
        <a:buClr>
          <a:srgbClr val="74856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47CF10-41C8-4F6C-84E9-65D82F973A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0" y="1285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5400" b="1">
                <a:solidFill>
                  <a:srgbClr val="FFFF00"/>
                </a:solidFill>
                <a:latin typeface="Bodoni MT Black" pitchFamily="18" charset="0"/>
              </a:rPr>
              <a:t>CHINA - LEXIAGUO</a:t>
            </a:r>
            <a:endParaRPr lang="pt-PT" sz="5400">
              <a:solidFill>
                <a:srgbClr val="FFFF00"/>
              </a:solidFill>
              <a:latin typeface="Bodoni MT Black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716463" y="3105150"/>
            <a:ext cx="38163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es-PE" b="1" dirty="0">
                <a:solidFill>
                  <a:schemeClr val="bg1">
                    <a:lumMod val="95000"/>
                  </a:schemeClr>
                </a:solidFill>
                <a:ea typeface="Calibri" pitchFamily="34" charset="0"/>
                <a:cs typeface="Times New Roman" pitchFamily="18" charset="0"/>
              </a:rPr>
              <a:t>LEXIAGUO está al sudoeste de Kunming en Yunnan, a 900 metros de altura, en una zona alejada. Sin infraestructuras, transportes y alojamiento. La mayor parte de las agencias de viaje evitan este destino turístico. Pero los que se atreven a ir, apreciarán esta maravilla natural única en el mundo</a:t>
            </a:r>
            <a:endParaRPr lang="es-PE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7" name="Imagem 6" descr="Map_of_China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4938" y="2838450"/>
            <a:ext cx="4235450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  <p:sndAc>
      <p:stSnd loop="1">
        <p:snd r:embed="rId2" name="02 May it be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3" descr="Ch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0363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16013" y="5229225"/>
            <a:ext cx="67691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La tierra de color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rojo es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producto de la oxidación del hierro y otros minerales. Estas montañas y colinas están totalmente cultivadas y para evitar daños a la erosión se procede a la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reforestación en andenes.</a:t>
            </a:r>
            <a:endParaRPr lang="pt-PT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4" descr="Ch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258888" y="5949950"/>
            <a:ext cx="619283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La tierra roja de Dongchuan tiene colores más atractivos que el valle de la montaña  de Yunnan.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4" descr="Ch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2124075" y="6308725"/>
            <a:ext cx="2952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PE" b="1">
                <a:solidFill>
                  <a:schemeClr val="bg1"/>
                </a:solidFill>
              </a:rPr>
              <a:t>Una carretera sin asfaltar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 descr="Ch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0" y="6381750"/>
            <a:ext cx="91440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Ondas multicolores magníficas!</a:t>
            </a:r>
            <a:endParaRPr lang="es-PE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0" y="5786438"/>
            <a:ext cx="9144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En la tierra roja se cultiva papas, avena, maíz, soya.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Vista desde lejos, estas plantaciones de colores variados parecen un tejido multicolor un Pachtwork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10243" name="Imagem 3" descr="Ch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0" y="5786438"/>
            <a:ext cx="9144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Este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bello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uadro sucede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porque cada família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posee lotes de diferentes tamaños y cada una simbra la plantación de su preferencia. En la época de la cosecha todo esta mezclado, mostrando el rojo de la tierra.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11267" name="Imagem 4" descr="Ch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60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 descr="Ch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692275" y="5949950"/>
            <a:ext cx="5688013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La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</a:rPr>
              <a:t>mejor época para apreciar todos los colores de esta zona es noviembre.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2" descr="Ch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684213" y="6021388"/>
            <a:ext cx="77755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En setiembre las flores de color blanco  cubren la montaña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3" descr="Ch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2" descr="Ch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0" y="6021388"/>
            <a:ext cx="91440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Cada mañana los carros halados por burros llevan las cosechas a la ciudad. Mientras los niños van en sentido contrario para la escuela.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3" descr="Ch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4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2" descr="Ch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0" y="6237288"/>
            <a:ext cx="9144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Diferentes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estaciones, hora o luz solar, producen colores distintos.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3" descr="Ch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5500688"/>
            <a:ext cx="9144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El color más fascinante es como una puesta de sol.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19459" name="Imagem 3" descr="Ch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99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5" descr="Ch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6092825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A los burros no les gusta trabajan junto con los bueyes.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1507" name="Imagem 5" descr="Ch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619250" y="5429250"/>
            <a:ext cx="5905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Cada animal tiene un temperamento diferente. Por eso trabajan juntos, para ser controlados, si uno se para el otro lo obliga a avanzar.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2531" name="Imagem 3" descr="Ch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4488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 rot="10800000" flipV="1">
            <a:off x="0" y="6156325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Los niños ayudan en la cosecha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3555" name="Imagem 3" descr="Ch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5429250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Cielo limpio con un arco iris después de la lluvia.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4579" name="Imagem 5" descr="Ch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3200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971550" y="5876925"/>
            <a:ext cx="6985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Este lugar sagrado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es la parte más diferente de la tierra. 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Para promover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el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turismo,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se llamó 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Lexiaguo, que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significa: El lugar donde están los colores más hermosos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5603" name="Imagem 5" descr="Ch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5949950"/>
            <a:ext cx="91440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Una ciudad en Lexiaguo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.</a:t>
            </a:r>
          </a:p>
        </p:txBody>
      </p:sp>
      <p:pic>
        <p:nvPicPr>
          <p:cNvPr id="26627" name="Imagem 3" descr="Ch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16013" y="6092825"/>
            <a:ext cx="6985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Lexiaguo </a:t>
            </a: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esta llena de campos cultivados. Sus lineas curvas embellecen el paisaje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7651" name="Imagem 5" descr="Ch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2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6381750"/>
            <a:ext cx="91440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Las lineas curvas de las plantaciones son realzadas por el rojo de la tierra</a:t>
            </a:r>
            <a:endParaRPr lang="pt-PT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28675" name="Imagem 3" descr="Ch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6" descr="Ch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2" descr="Ch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a - Lexiaguo">
  <a:themeElements>
    <a:clrScheme name="Técnica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Escritório Clássico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Técnica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ppt/theme/themeOverride2.xml><?xml version="1.0" encoding="utf-8"?>
<a:themeOverride xmlns:a="http://schemas.openxmlformats.org/drawingml/2006/main">
  <a:clrScheme name="Técnica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China - Lexiaguo</Template>
  <TotalTime>1</TotalTime>
  <Words>443</Words>
  <Application>Microsoft Office PowerPoint</Application>
  <PresentationFormat>Presentación en pantalla (4:3)</PresentationFormat>
  <Paragraphs>51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Times New Roman</vt:lpstr>
      <vt:lpstr>Wingdings 2</vt:lpstr>
      <vt:lpstr>Calibri</vt:lpstr>
      <vt:lpstr>Bodoni MT Black</vt:lpstr>
      <vt:lpstr>China - Lexiaguo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2014-01-26T18:42:27Z</dcterms:created>
  <dcterms:modified xsi:type="dcterms:W3CDTF">2014-01-26T18:43:51Z</dcterms:modified>
</cp:coreProperties>
</file>