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306" r:id="rId5"/>
    <p:sldId id="304" r:id="rId6"/>
    <p:sldId id="258" r:id="rId7"/>
    <p:sldId id="259" r:id="rId8"/>
    <p:sldId id="260" r:id="rId9"/>
    <p:sldId id="286" r:id="rId10"/>
    <p:sldId id="287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9" r:id="rId32"/>
    <p:sldId id="281" r:id="rId33"/>
    <p:sldId id="282" r:id="rId34"/>
    <p:sldId id="288" r:id="rId35"/>
    <p:sldId id="283" r:id="rId36"/>
    <p:sldId id="305" r:id="rId37"/>
    <p:sldId id="284" r:id="rId38"/>
    <p:sldId id="285" r:id="rId39"/>
    <p:sldId id="290" r:id="rId40"/>
    <p:sldId id="291" r:id="rId41"/>
    <p:sldId id="298" r:id="rId42"/>
    <p:sldId id="299" r:id="rId43"/>
    <p:sldId id="292" r:id="rId44"/>
    <p:sldId id="300" r:id="rId45"/>
    <p:sldId id="301" r:id="rId46"/>
    <p:sldId id="302" r:id="rId47"/>
    <p:sldId id="303" r:id="rId48"/>
    <p:sldId id="293" r:id="rId49"/>
    <p:sldId id="294" r:id="rId50"/>
    <p:sldId id="295" r:id="rId51"/>
    <p:sldId id="296" r:id="rId52"/>
    <p:sldId id="297" r:id="rId53"/>
    <p:sldId id="307" r:id="rId54"/>
    <p:sldId id="308" r:id="rId5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1n59UKH7FtdSsVuWFW1Uw==" hashData="NZcVgCG5zhOTjzO+uW4hnJ1JsB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0D53D6-663D-4B0A-B9B8-91CBA4895DA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03580992"/>
      </p:ext>
    </p:extLst>
  </p:cSld>
  <p:clrMapOvr>
    <a:masterClrMapping/>
  </p:clrMapOvr>
  <p:transition spd="med" advClick="0"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AC3432-ABBA-4965-B753-556BBEDDE7F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15194729"/>
      </p:ext>
    </p:extLst>
  </p:cSld>
  <p:clrMapOvr>
    <a:masterClrMapping/>
  </p:clrMapOvr>
  <p:transition spd="med" advClick="0"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436BB3-5141-4127-90DA-96580DEFA52C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935945"/>
      </p:ext>
    </p:extLst>
  </p:cSld>
  <p:clrMapOvr>
    <a:masterClrMapping/>
  </p:clrMapOvr>
  <p:transition spd="med" advClick="0"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A49D12-B30A-4B14-AAA9-1FF3F0FAD0F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089514"/>
      </p:ext>
    </p:extLst>
  </p:cSld>
  <p:clrMapOvr>
    <a:masterClrMapping/>
  </p:clrMapOvr>
  <p:transition spd="med" advClick="0"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B380C-E583-4008-BEA7-2E3BD48C05D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4547423"/>
      </p:ext>
    </p:extLst>
  </p:cSld>
  <p:clrMapOvr>
    <a:masterClrMapping/>
  </p:clrMapOvr>
  <p:transition spd="med" advClick="0"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99E94E-B9F2-4B06-9DBD-B1FB092E9A4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74911856"/>
      </p:ext>
    </p:extLst>
  </p:cSld>
  <p:clrMapOvr>
    <a:masterClrMapping/>
  </p:clrMapOvr>
  <p:transition spd="med" advClick="0"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3349A5-361A-46DC-B400-129EBCD213DA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0405172"/>
      </p:ext>
    </p:extLst>
  </p:cSld>
  <p:clrMapOvr>
    <a:masterClrMapping/>
  </p:clrMapOvr>
  <p:transition spd="med" advClick="0"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898EBF-9C00-494D-A177-CF321F61372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58216268"/>
      </p:ext>
    </p:extLst>
  </p:cSld>
  <p:clrMapOvr>
    <a:masterClrMapping/>
  </p:clrMapOvr>
  <p:transition spd="med" advClick="0"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0A2BE5-B2AA-4874-9539-721CEF9FCB7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15526073"/>
      </p:ext>
    </p:extLst>
  </p:cSld>
  <p:clrMapOvr>
    <a:masterClrMapping/>
  </p:clrMapOvr>
  <p:transition spd="med" advClick="0"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3F01A-0B13-4976-B014-B61E411D81DC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47327247"/>
      </p:ext>
    </p:extLst>
  </p:cSld>
  <p:clrMapOvr>
    <a:masterClrMapping/>
  </p:clrMapOvr>
  <p:transition spd="med" advClick="0"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C809AD-0D20-4F13-B6AD-075C59631F1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09487247"/>
      </p:ext>
    </p:extLst>
  </p:cSld>
  <p:clrMapOvr>
    <a:masterClrMapping/>
  </p:clrMapOvr>
  <p:transition spd="med" advClick="0" advTm="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62791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F1BCD60-8188-4211-8817-F84E1DCF9F7C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8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hyperlink" Target="http://groups.google.com/group/grupcelebi" TargetMode="Externa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hyperlink" Target="http://groups.google.com/group/grupcelebi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groups.google.com/group/grupcelebi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hyperlink" Target="http://groups.google.com/group/grupcelebi" TargetMode="Externa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hyperlink" Target="http://groups.yahoo.com/group/hersey-serbest/messages" TargetMode="Externa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hyperlink" Target="http://groups.google.com/group/grupcelebi" TargetMode="Externa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hyperlink" Target="http://groups.google.com/group/grupcelebi" TargetMode="External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jpeg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9.png"/><Relationship Id="rId10" Type="http://schemas.openxmlformats.org/officeDocument/2006/relationships/image" Target="../media/image6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0" y="207963"/>
            <a:ext cx="91440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5400" b="1" dirty="0">
                <a:solidFill>
                  <a:schemeClr val="bg1"/>
                </a:solidFill>
              </a:rPr>
              <a:t>CHIAPAS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</a:rPr>
              <a:t>Uno de los estados mas hermosos de México</a:t>
            </a:r>
          </a:p>
        </p:txBody>
      </p:sp>
      <p:pic>
        <p:nvPicPr>
          <p:cNvPr id="2054" name="Picture 6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1412875"/>
            <a:ext cx="4608512" cy="4443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557338"/>
            <a:ext cx="7488237" cy="4373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412875"/>
            <a:ext cx="5545137" cy="4665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4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1484313"/>
            <a:ext cx="4752975" cy="405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0" y="6491288"/>
            <a:ext cx="60118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Música: Las chiapanecas grupo marimba chiapaneca</a:t>
            </a:r>
          </a:p>
        </p:txBody>
      </p:sp>
      <p:sp>
        <p:nvSpPr>
          <p:cNvPr id="2061" name="Text Box 13"/>
          <p:cNvSpPr txBox="1">
            <a:spLocks noChangeArrowheads="1"/>
          </p:cNvSpPr>
          <p:nvPr/>
        </p:nvSpPr>
        <p:spPr bwMode="auto">
          <a:xfrm>
            <a:off x="8489950" y="6491288"/>
            <a:ext cx="6540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MJS</a:t>
            </a:r>
          </a:p>
        </p:txBody>
      </p:sp>
    </p:spTree>
  </p:cSld>
  <p:clrMapOvr>
    <a:masterClrMapping/>
  </p:clrMapOvr>
  <p:transition spd="med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3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90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9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0" grpId="0"/>
      <p:bldP spid="206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0" y="6461125"/>
            <a:ext cx="914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Tuxtla Gutiérrez</a:t>
            </a:r>
          </a:p>
        </p:txBody>
      </p:sp>
      <p:pic>
        <p:nvPicPr>
          <p:cNvPr id="3080" name="Picture 8" descr="ChiapasTuxtla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76250"/>
            <a:ext cx="7620000" cy="574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hiapasTuxtla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76250"/>
            <a:ext cx="7632700" cy="574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8000">
    <p:sndAc>
      <p:stSnd loop="1">
        <p:snd r:embed="rId2" name="Chiapanec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8" name="Picture 4" descr="tapachula39cc7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368300"/>
            <a:ext cx="4824412" cy="5653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0" y="6461125"/>
            <a:ext cx="914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Tapachula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0" name="Picture 4" descr="zvolcan%20chichon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88913"/>
            <a:ext cx="8137525" cy="5305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301" name="Text Box 5"/>
          <p:cNvSpPr txBox="1">
            <a:spLocks noChangeArrowheads="1"/>
          </p:cNvSpPr>
          <p:nvPr/>
        </p:nvSpPr>
        <p:spPr bwMode="auto">
          <a:xfrm>
            <a:off x="-92075" y="6461125"/>
            <a:ext cx="92360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Cráter de volcán el chichonal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agua azu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92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-92075" y="6256338"/>
            <a:ext cx="92360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Cascadas de agua azul  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bonampak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29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0" y="6461125"/>
            <a:ext cx="914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Bonampak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bonampa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345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0" y="6461125"/>
            <a:ext cx="914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Bonampak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Bonampak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301625"/>
            <a:ext cx="7489825" cy="5913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87313" y="6461125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Bonampak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87313" y="6461125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Bonampak</a:t>
            </a:r>
          </a:p>
        </p:txBody>
      </p:sp>
      <p:pic>
        <p:nvPicPr>
          <p:cNvPr id="33798" name="Picture 6" descr="bonampak38zz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673100"/>
            <a:ext cx="8353425" cy="551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9" name="Picture 7" descr="bonampak38z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692150"/>
            <a:ext cx="8353425" cy="5513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50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0" y="6461125"/>
            <a:ext cx="914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Cañón del sumidero</a:t>
            </a:r>
          </a:p>
        </p:txBody>
      </p:sp>
      <p:pic>
        <p:nvPicPr>
          <p:cNvPr id="7174" name="Picture 6" descr="zCa%C3%B1on_Sumid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313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cañon del sumid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346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0" y="6461125"/>
            <a:ext cx="914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Cañón del sumidero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cañon rio la ven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38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0" y="6461125"/>
            <a:ext cx="914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Cañón río la venta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chiapa de corzo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196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0" y="6329363"/>
            <a:ext cx="914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Chiapa de corzo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chinkultic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23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0" y="6329363"/>
            <a:ext cx="914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CHINKULTIC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chinkulti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11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0" y="6329363"/>
            <a:ext cx="914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CHINKULTIC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comitan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237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0" y="6308725"/>
            <a:ext cx="914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Comitán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comit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308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0" y="6308725"/>
            <a:ext cx="914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Comitán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convento tecpatan 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292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87313" y="6400800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Convento tecpatan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el aguac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308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0" y="6491288"/>
            <a:ext cx="914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>
                <a:solidFill>
                  <a:schemeClr val="bg1"/>
                </a:solidFill>
              </a:rPr>
              <a:t>El aguacero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87313" y="6461125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Cascada el chifón</a:t>
            </a:r>
            <a:r>
              <a:rPr lang="es-ES"/>
              <a:t> </a:t>
            </a:r>
          </a:p>
        </p:txBody>
      </p:sp>
      <p:pic>
        <p:nvPicPr>
          <p:cNvPr id="17414" name="Picture 6" descr="el chiflon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0"/>
            <a:ext cx="6480175" cy="6192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7" name="Picture 5" descr="el chorread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49275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0" y="6400800"/>
            <a:ext cx="914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El chorreadero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grutas de rancho nuev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7620000" cy="505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Grutas de rancho nuevo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lagos de col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60350"/>
            <a:ext cx="8353425" cy="5903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Lagos de colon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lagos de montebello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8569325" cy="5654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Lagunas de montebello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lagos de montebell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8497888" cy="576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Lagunas de montebello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7" name="Picture 5" descr="las guacamay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0"/>
            <a:ext cx="7991475" cy="599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Las guacamayas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las nubes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88913"/>
            <a:ext cx="7921625" cy="5940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Cascadas las nubes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las nubes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60350"/>
            <a:ext cx="7850187" cy="5888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Cascadas las nubes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misol-h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0"/>
            <a:ext cx="5761037" cy="594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Misol-ha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PalenqueBuilding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183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893" name="Text Box 5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Palenque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palenqu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60350"/>
            <a:ext cx="6192837" cy="590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Palenque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palenq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188913"/>
            <a:ext cx="5472112" cy="579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Palenque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Palenque_p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765175"/>
            <a:ext cx="8064500" cy="496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869" name="Text Box 5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Palenque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pijijiap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0"/>
            <a:ext cx="8280400" cy="621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87313" y="6461125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Pijijiapan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4" name="Picture 4" descr="zpijijiap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88913"/>
            <a:ext cx="8207375" cy="615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325" name="Text Box 5"/>
          <p:cNvSpPr txBox="1">
            <a:spLocks noChangeArrowheads="1"/>
          </p:cNvSpPr>
          <p:nvPr/>
        </p:nvSpPr>
        <p:spPr bwMode="auto">
          <a:xfrm>
            <a:off x="87313" y="6461125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Pijijiapan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7" name="Picture 7" descr="Puente-Chiap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0"/>
            <a:ext cx="8353425" cy="6265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8" name="Text Box 8"/>
          <p:cNvSpPr txBox="1">
            <a:spLocks noChangeArrowheads="1"/>
          </p:cNvSpPr>
          <p:nvPr/>
        </p:nvSpPr>
        <p:spPr bwMode="auto">
          <a:xfrm>
            <a:off x="87313" y="6461125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Puente Chiapas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san cristob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04813"/>
            <a:ext cx="8640762" cy="471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San Cristóbal las casas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 descr="sancristobal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260350"/>
            <a:ext cx="5761037" cy="597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17" name="Text Box 5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San Cristóbal las casas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4" descr="san juan chamu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260350"/>
            <a:ext cx="5184775" cy="5802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941" name="Text Box 5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San Juan Chamula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8" name="Picture 4" descr="chamulas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0"/>
            <a:ext cx="5554662" cy="616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San Juan Chamula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2" name="Picture 4" descr="Chamulas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280400" cy="496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133" name="Text Box 5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Indígenas  Chamulas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5" name="Picture 5" descr="selva lacando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404813"/>
            <a:ext cx="8137525" cy="5776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66" name="Text Box 6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Selva Lacandona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6" name="Picture 4" descr="selva lacandona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404813"/>
            <a:ext cx="4303712" cy="540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Selva Lacandona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0" name="Picture 4" descr="selva_lacandona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88913"/>
            <a:ext cx="8137525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181" name="Text Box 5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Selva Lacandona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4" name="Picture 4" descr="selva_lacandona0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33375"/>
            <a:ext cx="8351837" cy="5773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05" name="Text Box 5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Selva Lacandona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9" name="Picture 5" descr="Selvalacando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260350"/>
            <a:ext cx="7200900" cy="590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Selva Lacandona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 descr="sima de las cotorr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76250"/>
            <a:ext cx="8642350" cy="547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989" name="Text Box 5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Cima de las cotorras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4" name="Picture 6" descr="tenam puen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76250"/>
            <a:ext cx="8642350" cy="5113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015" name="Text Box 7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Tenam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 descr="tonina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04813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Toniná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0" name="Picture 4" descr="volcan_tacana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04813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Volcán Tacana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5" name="Text Box 5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Zinacatán</a:t>
            </a:r>
          </a:p>
        </p:txBody>
      </p:sp>
      <p:pic>
        <p:nvPicPr>
          <p:cNvPr id="46087" name="Picture 7" descr="zinacantan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089" name="Picture 9" descr="zinacantan1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66738"/>
            <a:ext cx="7632700" cy="572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46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6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6" name="Text Box 4"/>
          <p:cNvSpPr txBox="1">
            <a:spLocks noChangeArrowheads="1"/>
          </p:cNvSpPr>
          <p:nvPr/>
        </p:nvSpPr>
        <p:spPr bwMode="auto">
          <a:xfrm>
            <a:off x="0" y="908720"/>
            <a:ext cx="9144000" cy="4216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8000" b="1" dirty="0" smtClean="0">
                <a:solidFill>
                  <a:srgbClr val="00CC00"/>
                </a:solidFill>
                <a:latin typeface="Harrington" pitchFamily="82" charset="0"/>
              </a:rPr>
              <a:t>CH</a:t>
            </a:r>
            <a:r>
              <a:rPr lang="es-ES" sz="8000" b="1" dirty="0" smtClean="0">
                <a:solidFill>
                  <a:schemeClr val="bg1"/>
                </a:solidFill>
                <a:latin typeface="Harrington" pitchFamily="82" charset="0"/>
              </a:rPr>
              <a:t>IA</a:t>
            </a:r>
            <a:r>
              <a:rPr lang="es-ES" sz="8000" b="1" dirty="0" smtClean="0">
                <a:solidFill>
                  <a:srgbClr val="FF3300"/>
                </a:solidFill>
                <a:latin typeface="Harrington" pitchFamily="82" charset="0"/>
              </a:rPr>
              <a:t>PAS</a:t>
            </a:r>
          </a:p>
          <a:p>
            <a:pPr algn="ctr"/>
            <a:endParaRPr lang="es-ES" sz="8000" b="1" dirty="0">
              <a:solidFill>
                <a:srgbClr val="FF3300"/>
              </a:solidFill>
              <a:latin typeface="Harrington" pitchFamily="82" charset="0"/>
            </a:endParaRPr>
          </a:p>
          <a:p>
            <a:pPr algn="ctr"/>
            <a:r>
              <a:rPr lang="es-ES" sz="3600" b="1" dirty="0">
                <a:solidFill>
                  <a:schemeClr val="bg1"/>
                </a:solidFill>
                <a:latin typeface="Harrington" pitchFamily="82" charset="0"/>
              </a:rPr>
              <a:t>Un regalo de Dios</a:t>
            </a:r>
          </a:p>
          <a:p>
            <a:pPr algn="ctr"/>
            <a:r>
              <a:rPr lang="es-ES" sz="3600" b="1" dirty="0">
                <a:solidFill>
                  <a:schemeClr val="bg1"/>
                </a:solidFill>
                <a:latin typeface="Harrington" pitchFamily="82" charset="0"/>
              </a:rPr>
              <a:t>Y un cúmulo de historia </a:t>
            </a:r>
          </a:p>
          <a:p>
            <a:pPr algn="ctr"/>
            <a:r>
              <a:rPr lang="es-ES" sz="3600" b="1" dirty="0">
                <a:solidFill>
                  <a:schemeClr val="bg1"/>
                </a:solidFill>
                <a:latin typeface="Harrington" pitchFamily="82" charset="0"/>
              </a:rPr>
              <a:t>de la grandeza de nuestros antepasados</a:t>
            </a:r>
          </a:p>
        </p:txBody>
      </p:sp>
      <p:sp>
        <p:nvSpPr>
          <p:cNvPr id="59398" name="Text Box 6"/>
          <p:cNvSpPr txBox="1">
            <a:spLocks noChangeArrowheads="1"/>
          </p:cNvSpPr>
          <p:nvPr/>
        </p:nvSpPr>
        <p:spPr bwMode="auto">
          <a:xfrm>
            <a:off x="8437563" y="6461125"/>
            <a:ext cx="7064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MJS</a:t>
            </a:r>
          </a:p>
        </p:txBody>
      </p:sp>
    </p:spTree>
  </p:cSld>
  <p:clrMapOvr>
    <a:masterClrMapping/>
  </p:clrMapOvr>
  <p:transition spd="med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6" grpId="0"/>
      <p:bldP spid="59398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exique - Chiapas .. 10 08 2010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Mexique - Chiapas .. 10 08 2010</Template>
  <TotalTime>11</TotalTime>
  <Words>157</Words>
  <Application>Microsoft Office PowerPoint</Application>
  <PresentationFormat>Presentación en pantalla (4:3)</PresentationFormat>
  <Paragraphs>62</Paragraphs>
  <Slides>53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57" baseType="lpstr">
      <vt:lpstr>Arial</vt:lpstr>
      <vt:lpstr>Harrington</vt:lpstr>
      <vt:lpstr>Mexique - Chiapas .. 10 08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2020-11-15T12:05:05Z</dcterms:created>
  <dcterms:modified xsi:type="dcterms:W3CDTF">2020-11-15T12:16:57Z</dcterms:modified>
</cp:coreProperties>
</file>