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306" r:id="rId5"/>
    <p:sldId id="304" r:id="rId6"/>
    <p:sldId id="258" r:id="rId7"/>
    <p:sldId id="259" r:id="rId8"/>
    <p:sldId id="260" r:id="rId9"/>
    <p:sldId id="286" r:id="rId10"/>
    <p:sldId id="287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280" r:id="rId31"/>
    <p:sldId id="289" r:id="rId32"/>
    <p:sldId id="281" r:id="rId33"/>
    <p:sldId id="282" r:id="rId34"/>
    <p:sldId id="288" r:id="rId35"/>
    <p:sldId id="283" r:id="rId36"/>
    <p:sldId id="305" r:id="rId37"/>
    <p:sldId id="284" r:id="rId38"/>
    <p:sldId id="285" r:id="rId39"/>
    <p:sldId id="290" r:id="rId40"/>
    <p:sldId id="291" r:id="rId41"/>
    <p:sldId id="298" r:id="rId42"/>
    <p:sldId id="299" r:id="rId43"/>
    <p:sldId id="292" r:id="rId44"/>
    <p:sldId id="300" r:id="rId45"/>
    <p:sldId id="301" r:id="rId46"/>
    <p:sldId id="302" r:id="rId47"/>
    <p:sldId id="303" r:id="rId48"/>
    <p:sldId id="293" r:id="rId49"/>
    <p:sldId id="294" r:id="rId50"/>
    <p:sldId id="295" r:id="rId51"/>
    <p:sldId id="296" r:id="rId52"/>
    <p:sldId id="297" r:id="rId53"/>
    <p:sldId id="307" r:id="rId54"/>
    <p:sldId id="308" r:id="rId5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0zoqntilJJKoyT6xWVC2w==" hashData="QkDk2cySW3FshG8BCaXurZJzn0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16ED36-1116-4981-AE7A-797257459FC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1511084"/>
      </p:ext>
    </p:extLst>
  </p:cSld>
  <p:clrMapOvr>
    <a:masterClrMapping/>
  </p:clrMapOvr>
  <p:transition spd="med" advClick="0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E1E51E-5E8F-445E-BA40-3AE3CDCFF7B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712200"/>
      </p:ext>
    </p:extLst>
  </p:cSld>
  <p:clrMapOvr>
    <a:masterClrMapping/>
  </p:clrMapOvr>
  <p:transition spd="med" advClick="0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3E832-EC3F-4253-BE4A-DF66E54F699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4262123"/>
      </p:ext>
    </p:extLst>
  </p:cSld>
  <p:clrMapOvr>
    <a:masterClrMapping/>
  </p:clrMapOvr>
  <p:transition spd="med" advClick="0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F044F0-AFE0-47EE-805A-8D382634AEC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391294"/>
      </p:ext>
    </p:extLst>
  </p:cSld>
  <p:clrMapOvr>
    <a:masterClrMapping/>
  </p:clrMapOvr>
  <p:transition spd="med" advClick="0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7D961-44EA-4848-905E-EB1491A72F0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0809661"/>
      </p:ext>
    </p:extLst>
  </p:cSld>
  <p:clrMapOvr>
    <a:masterClrMapping/>
  </p:clrMapOvr>
  <p:transition spd="med" advClick="0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62F151-65AF-44A8-A6F0-35899F5B8BB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5723557"/>
      </p:ext>
    </p:extLst>
  </p:cSld>
  <p:clrMapOvr>
    <a:masterClrMapping/>
  </p:clrMapOvr>
  <p:transition spd="med" advClick="0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C88782-5BCA-4E49-B4CA-3A762096A07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3507867"/>
      </p:ext>
    </p:extLst>
  </p:cSld>
  <p:clrMapOvr>
    <a:masterClrMapping/>
  </p:clrMapOvr>
  <p:transition spd="med" advClick="0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90F60-FADD-4C4F-B52C-2715DB9ED07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9558569"/>
      </p:ext>
    </p:extLst>
  </p:cSld>
  <p:clrMapOvr>
    <a:masterClrMapping/>
  </p:clrMapOvr>
  <p:transition spd="med" advClick="0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ABD3FB-0F7B-414B-811C-DEF5283893A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7733211"/>
      </p:ext>
    </p:extLst>
  </p:cSld>
  <p:clrMapOvr>
    <a:masterClrMapping/>
  </p:clrMapOvr>
  <p:transition spd="med" advClick="0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4BEFE3-D0AA-4516-AB56-C8B54B36ED8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7450778"/>
      </p:ext>
    </p:extLst>
  </p:cSld>
  <p:clrMapOvr>
    <a:masterClrMapping/>
  </p:clrMapOvr>
  <p:transition spd="med" advClick="0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7BFF7-D0DE-4F88-960C-6A73929B3EC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9055695"/>
      </p:ext>
    </p:extLst>
  </p:cSld>
  <p:clrMapOvr>
    <a:masterClrMapping/>
  </p:clrMapOvr>
  <p:transition spd="med" advClick="0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011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6B71E10-5748-47A6-8DD2-E331B2E2541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hyperlink" Target="http://groups.google.com/group/grupcelebi" TargetMode="Externa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hyperlink" Target="http://groups.google.com/group/grupcelebi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hyperlink" Target="http://groups.yahoo.com/group/hersey-serbest/messages" TargetMode="Externa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://groups.google.com/group/grupcelebi" TargetMode="Externa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" TargetMode="Externa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207963"/>
            <a:ext cx="91440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5400" b="1" dirty="0">
                <a:solidFill>
                  <a:schemeClr val="bg1"/>
                </a:solidFill>
              </a:rPr>
              <a:t>CHIAPAS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</a:rPr>
              <a:t>Uno de los estados mas hermosos de México</a:t>
            </a:r>
          </a:p>
        </p:txBody>
      </p:sp>
      <p:pic>
        <p:nvPicPr>
          <p:cNvPr id="2054" name="Picture 6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412875"/>
            <a:ext cx="4608512" cy="444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557338"/>
            <a:ext cx="7488237" cy="4373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12875"/>
            <a:ext cx="5545137" cy="4665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4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484313"/>
            <a:ext cx="4752975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0" y="6491288"/>
            <a:ext cx="60118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Música: Las chiapanecas grupo marimba chiapaneca</a:t>
            </a: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8489950" y="6491288"/>
            <a:ext cx="654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MJS</a:t>
            </a:r>
          </a:p>
        </p:txBody>
      </p:sp>
    </p:spTree>
  </p:cSld>
  <p:clrMapOvr>
    <a:masterClrMapping/>
  </p:clrMapOvr>
  <p:transition spd="med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1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9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" grpId="0"/>
      <p:bldP spid="20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Tuxtla Gutiérrez</a:t>
            </a:r>
          </a:p>
        </p:txBody>
      </p:sp>
      <p:pic>
        <p:nvPicPr>
          <p:cNvPr id="3080" name="Picture 8" descr="ChiapasTuxtl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7620000" cy="574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hiapasTuxtla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7632700" cy="574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>
    <p:sndAc>
      <p:stSnd loop="1">
        <p:snd r:embed="rId2" name="Chiapanec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tapachula39cc7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68300"/>
            <a:ext cx="4824412" cy="565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Tapachula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zvolcan%20chichon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88913"/>
            <a:ext cx="8137525" cy="530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-92075" y="6461125"/>
            <a:ext cx="9236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Cráter de volcán el chichonal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gua azu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-92075" y="6256338"/>
            <a:ext cx="9236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Cascadas de agua azul  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bonampak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9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Bonampak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bonampa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45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Bonampak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Bonampak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01625"/>
            <a:ext cx="7489825" cy="591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Bonampak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Bonampak</a:t>
            </a:r>
          </a:p>
        </p:txBody>
      </p:sp>
      <p:pic>
        <p:nvPicPr>
          <p:cNvPr id="33798" name="Picture 6" descr="bonampak38zz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73100"/>
            <a:ext cx="8353425" cy="551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9" name="Picture 7" descr="bonampak38z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8353425" cy="551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Cañón del sumidero</a:t>
            </a:r>
          </a:p>
        </p:txBody>
      </p:sp>
      <p:pic>
        <p:nvPicPr>
          <p:cNvPr id="7174" name="Picture 6" descr="zCa%C3%B1on_Sumid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1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añon del sumid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4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Cañón del sumidero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añon rio la ven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Cañón río la venta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hiapa de corz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96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0" y="6329363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Chiapa de corzo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hinkultic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3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0" y="6329363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CHINKULTIC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hinkult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11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0" y="6329363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CHINKULTIC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comitan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37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0" y="63087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Comitán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omit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6308725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Comitán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convento tecpatan 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29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87313" y="6400800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Convento tecpatan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el aguac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0" y="6491288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El aguacero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Cascada el chifón</a:t>
            </a:r>
            <a:r>
              <a:rPr lang="es-ES"/>
              <a:t> </a:t>
            </a:r>
          </a:p>
        </p:txBody>
      </p:sp>
      <p:pic>
        <p:nvPicPr>
          <p:cNvPr id="17414" name="Picture 6" descr="el chiflon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6480175" cy="619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el chorread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0" y="6400800"/>
            <a:ext cx="914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El chorreadero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grutas de rancho nuev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7620000" cy="505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Grutas de rancho nuevo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lagos de col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353425" cy="590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Lagos de colon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lagos de montebell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569325" cy="565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Lagunas de montebello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lagos de montebel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497888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Lagunas de montebello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las guacamay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7991475" cy="599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Las guacamayas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las nube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88913"/>
            <a:ext cx="7921625" cy="594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Cascadas las nubes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las nubes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7850187" cy="588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Cascadas las nubes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misol-h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0"/>
            <a:ext cx="5761037" cy="5949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Misol-ha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PalenqueBuild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83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Palenque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palenqu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0350"/>
            <a:ext cx="6192837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Palenque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palen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88913"/>
            <a:ext cx="5472112" cy="5794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Palenque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Palenque_p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65175"/>
            <a:ext cx="8064500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Palenque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pijijiap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8280400" cy="621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Pijijiapan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zpijijiap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207375" cy="6156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Pijijiapan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7" descr="Puente-Chiap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8353425" cy="6265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87313" y="6461125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Puente Chiapas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san cristob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4813"/>
            <a:ext cx="8640762" cy="471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San Cristóbal las casas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sancristobal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60350"/>
            <a:ext cx="5761037" cy="597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San Cristóbal las casas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san juan chamu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184775" cy="580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San Juan Chamula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chamulas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554662" cy="616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San Juan Chamula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Chamula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8280400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Indígenas  Chamulas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selva lacand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04813"/>
            <a:ext cx="8137525" cy="577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Selva Lacandona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selva lacandona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04813"/>
            <a:ext cx="4303712" cy="540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Selva Lacandona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selva_lacandona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137525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Selva Lacandona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selva_lacandona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351837" cy="577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Selva Lacandona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Selvalacand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60350"/>
            <a:ext cx="7200900" cy="590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Selva Lacandona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sima de las cotor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76250"/>
            <a:ext cx="8642350" cy="547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Cima de las cotorras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4" name="Picture 6" descr="tenam puen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76250"/>
            <a:ext cx="8642350" cy="511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Tenam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tonin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4813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Toniná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volcan_tacana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04813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Volcán Tacana</a:t>
            </a:r>
          </a:p>
        </p:txBody>
      </p:sp>
    </p:spTree>
  </p:cSld>
  <p:clrMapOvr>
    <a:masterClrMapping/>
  </p:clrMapOvr>
  <p:transition spd="med" advClick="0" advTm="8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87313" y="6256338"/>
            <a:ext cx="90566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Zinacatán</a:t>
            </a:r>
          </a:p>
        </p:txBody>
      </p:sp>
      <p:pic>
        <p:nvPicPr>
          <p:cNvPr id="46087" name="Picture 7" descr="zinacanta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9" name="Picture 9" descr="zinacantan1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66738"/>
            <a:ext cx="76327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Text Box 4"/>
          <p:cNvSpPr txBox="1">
            <a:spLocks noChangeArrowheads="1"/>
          </p:cNvSpPr>
          <p:nvPr/>
        </p:nvSpPr>
        <p:spPr bwMode="auto">
          <a:xfrm>
            <a:off x="0" y="423863"/>
            <a:ext cx="9144000" cy="295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8000" b="1">
                <a:solidFill>
                  <a:srgbClr val="00CC00"/>
                </a:solidFill>
                <a:latin typeface="Harrington" pitchFamily="82" charset="0"/>
              </a:rPr>
              <a:t>CH</a:t>
            </a:r>
            <a:r>
              <a:rPr lang="es-ES" sz="8000" b="1">
                <a:solidFill>
                  <a:schemeClr val="bg1"/>
                </a:solidFill>
                <a:latin typeface="Harrington" pitchFamily="82" charset="0"/>
              </a:rPr>
              <a:t>IA</a:t>
            </a:r>
            <a:r>
              <a:rPr lang="es-ES" sz="8000" b="1">
                <a:solidFill>
                  <a:srgbClr val="FF3300"/>
                </a:solidFill>
                <a:latin typeface="Harrington" pitchFamily="82" charset="0"/>
              </a:rPr>
              <a:t>PAS</a:t>
            </a:r>
          </a:p>
          <a:p>
            <a:pPr algn="ctr"/>
            <a:r>
              <a:rPr lang="es-ES" sz="3600" b="1">
                <a:solidFill>
                  <a:schemeClr val="bg1"/>
                </a:solidFill>
                <a:latin typeface="Harrington" pitchFamily="82" charset="0"/>
              </a:rPr>
              <a:t>Un regalo de Dios</a:t>
            </a:r>
          </a:p>
          <a:p>
            <a:pPr algn="ctr"/>
            <a:r>
              <a:rPr lang="es-ES" sz="3600" b="1">
                <a:solidFill>
                  <a:schemeClr val="bg1"/>
                </a:solidFill>
                <a:latin typeface="Harrington" pitchFamily="82" charset="0"/>
              </a:rPr>
              <a:t>Y un cúmulo de historia </a:t>
            </a:r>
          </a:p>
          <a:p>
            <a:pPr algn="ctr"/>
            <a:r>
              <a:rPr lang="es-ES" sz="3600" b="1">
                <a:solidFill>
                  <a:schemeClr val="bg1"/>
                </a:solidFill>
                <a:latin typeface="Harrington" pitchFamily="82" charset="0"/>
              </a:rPr>
              <a:t>de la grandeza de nuestros antepasados</a:t>
            </a:r>
          </a:p>
        </p:txBody>
      </p:sp>
      <p:sp>
        <p:nvSpPr>
          <p:cNvPr id="59398" name="Text Box 6"/>
          <p:cNvSpPr txBox="1">
            <a:spLocks noChangeArrowheads="1"/>
          </p:cNvSpPr>
          <p:nvPr/>
        </p:nvSpPr>
        <p:spPr bwMode="auto">
          <a:xfrm>
            <a:off x="8437563" y="6461125"/>
            <a:ext cx="706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MJS</a:t>
            </a:r>
          </a:p>
        </p:txBody>
      </p:sp>
    </p:spTree>
  </p:cSld>
  <p:clrMapOvr>
    <a:masterClrMapping/>
  </p:clrMapOvr>
  <p:transition spd="med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/>
      <p:bldP spid="59398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- Chiapas .. 10 08 201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Chiapas .. 10 08 2010</Template>
  <TotalTime>3</TotalTime>
  <Words>157</Words>
  <Application>Microsoft Office PowerPoint</Application>
  <PresentationFormat>Presentación en pantalla (4:3)</PresentationFormat>
  <Paragraphs>61</Paragraphs>
  <Slides>53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7" baseType="lpstr">
      <vt:lpstr>Arial</vt:lpstr>
      <vt:lpstr>Harrington</vt:lpstr>
      <vt:lpstr>Mexique - Chiapas .. 10 08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2021-11-21T17:15:08Z</dcterms:created>
  <dcterms:modified xsi:type="dcterms:W3CDTF">2021-11-21T17:18:23Z</dcterms:modified>
</cp:coreProperties>
</file>