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9" r:id="rId1"/>
    <p:sldMasterId id="2147483662" r:id="rId2"/>
  </p:sldMasterIdLst>
  <p:sldIdLst>
    <p:sldId id="305" r:id="rId3"/>
    <p:sldId id="263" r:id="rId4"/>
    <p:sldId id="266" r:id="rId5"/>
    <p:sldId id="258" r:id="rId6"/>
    <p:sldId id="257" r:id="rId7"/>
    <p:sldId id="259" r:id="rId8"/>
    <p:sldId id="260" r:id="rId9"/>
    <p:sldId id="261" r:id="rId10"/>
    <p:sldId id="262" r:id="rId11"/>
    <p:sldId id="264" r:id="rId12"/>
    <p:sldId id="271" r:id="rId13"/>
    <p:sldId id="267" r:id="rId14"/>
    <p:sldId id="268" r:id="rId15"/>
    <p:sldId id="269" r:id="rId16"/>
    <p:sldId id="272" r:id="rId17"/>
    <p:sldId id="274" r:id="rId18"/>
    <p:sldId id="276" r:id="rId19"/>
    <p:sldId id="277" r:id="rId20"/>
    <p:sldId id="273" r:id="rId21"/>
    <p:sldId id="278" r:id="rId22"/>
    <p:sldId id="279" r:id="rId23"/>
    <p:sldId id="270" r:id="rId24"/>
    <p:sldId id="280" r:id="rId25"/>
    <p:sldId id="282" r:id="rId26"/>
    <p:sldId id="281" r:id="rId27"/>
    <p:sldId id="283" r:id="rId28"/>
    <p:sldId id="284" r:id="rId29"/>
    <p:sldId id="285" r:id="rId30"/>
    <p:sldId id="288" r:id="rId31"/>
    <p:sldId id="291" r:id="rId32"/>
    <p:sldId id="292" r:id="rId33"/>
    <p:sldId id="293" r:id="rId34"/>
    <p:sldId id="294" r:id="rId35"/>
    <p:sldId id="296" r:id="rId36"/>
    <p:sldId id="298" r:id="rId37"/>
    <p:sldId id="295" r:id="rId38"/>
    <p:sldId id="306" r:id="rId39"/>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00"/>
    <a:srgbClr val="0033CC"/>
    <a:srgbClr val="0066FF"/>
    <a:srgbClr val="FF3300"/>
    <a:srgbClr val="FFFF00"/>
    <a:srgbClr val="663300"/>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7" d="100"/>
          <a:sy n="67" d="100"/>
        </p:scale>
        <p:origin x="432"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4" name="Group 2"/>
          <p:cNvGrpSpPr>
            <a:grpSpLocks/>
          </p:cNvGrpSpPr>
          <p:nvPr/>
        </p:nvGrpSpPr>
        <p:grpSpPr bwMode="auto">
          <a:xfrm>
            <a:off x="3175" y="4267200"/>
            <a:ext cx="9140825" cy="2590800"/>
            <a:chOff x="2" y="2688"/>
            <a:chExt cx="5758" cy="1632"/>
          </a:xfrm>
        </p:grpSpPr>
        <p:sp>
          <p:nvSpPr>
            <p:cNvPr id="5" name="Freeform 3"/>
            <p:cNvSpPr>
              <a:spLocks/>
            </p:cNvSpPr>
            <p:nvPr/>
          </p:nvSpPr>
          <p:spPr bwMode="hidden">
            <a:xfrm>
              <a:off x="2" y="2688"/>
              <a:ext cx="5758" cy="1632"/>
            </a:xfrm>
            <a:custGeom>
              <a:avLst/>
              <a:gdLst>
                <a:gd name="T0" fmla="*/ 5740 w 5740"/>
                <a:gd name="T1" fmla="*/ 4316 h 4316"/>
                <a:gd name="T2" fmla="*/ 0 w 5740"/>
                <a:gd name="T3" fmla="*/ 4316 h 4316"/>
                <a:gd name="T4" fmla="*/ 0 w 5740"/>
                <a:gd name="T5" fmla="*/ 0 h 4316"/>
                <a:gd name="T6" fmla="*/ 5740 w 5740"/>
                <a:gd name="T7" fmla="*/ 0 h 4316"/>
                <a:gd name="T8" fmla="*/ 5740 w 5740"/>
                <a:gd name="T9" fmla="*/ 4316 h 4316"/>
                <a:gd name="T10" fmla="*/ 5740 w 5740"/>
                <a:gd name="T11" fmla="*/ 4316 h 431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40" h="4316">
                  <a:moveTo>
                    <a:pt x="5740" y="4316"/>
                  </a:moveTo>
                  <a:lnTo>
                    <a:pt x="0" y="4316"/>
                  </a:lnTo>
                  <a:lnTo>
                    <a:pt x="0" y="0"/>
                  </a:lnTo>
                  <a:lnTo>
                    <a:pt x="5740" y="0"/>
                  </a:lnTo>
                  <a:lnTo>
                    <a:pt x="5740" y="431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ES"/>
            </a:p>
          </p:txBody>
        </p:sp>
        <p:grpSp>
          <p:nvGrpSpPr>
            <p:cNvPr id="6" name="Group 4"/>
            <p:cNvGrpSpPr>
              <a:grpSpLocks/>
            </p:cNvGrpSpPr>
            <p:nvPr userDrawn="1"/>
          </p:nvGrpSpPr>
          <p:grpSpPr bwMode="auto">
            <a:xfrm>
              <a:off x="3528" y="3715"/>
              <a:ext cx="792" cy="521"/>
              <a:chOff x="3527" y="3715"/>
              <a:chExt cx="792" cy="521"/>
            </a:xfrm>
          </p:grpSpPr>
          <p:sp>
            <p:nvSpPr>
              <p:cNvPr id="57" name="Oval 5"/>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w="9525">
                <a:noFill/>
                <a:round/>
                <a:headEnd/>
                <a:tailEnd/>
              </a:ln>
              <a:effectLst/>
            </p:spPr>
            <p:txBody>
              <a:bodyPr/>
              <a:lstStyle/>
              <a:p>
                <a:pPr eaLnBrk="1" hangingPunct="1">
                  <a:defRPr/>
                </a:pPr>
                <a:endParaRPr lang="es-ES">
                  <a:latin typeface="Arial" charset="0"/>
                  <a:cs typeface="Arial" charset="0"/>
                </a:endParaRPr>
              </a:p>
            </p:txBody>
          </p:sp>
          <p:sp>
            <p:nvSpPr>
              <p:cNvPr id="58" name="Oval 6"/>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w="9525">
                <a:noFill/>
                <a:round/>
                <a:headEnd/>
                <a:tailEnd/>
              </a:ln>
              <a:effectLst/>
            </p:spPr>
            <p:txBody>
              <a:bodyPr/>
              <a:lstStyle/>
              <a:p>
                <a:pPr eaLnBrk="1" hangingPunct="1">
                  <a:defRPr/>
                </a:pPr>
                <a:endParaRPr lang="es-ES">
                  <a:latin typeface="Arial" charset="0"/>
                  <a:cs typeface="Arial" charset="0"/>
                </a:endParaRPr>
              </a:p>
            </p:txBody>
          </p:sp>
          <p:sp>
            <p:nvSpPr>
              <p:cNvPr id="59" name="Oval 7"/>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eaLnBrk="1" hangingPunct="1">
                  <a:defRPr/>
                </a:pPr>
                <a:endParaRPr lang="es-ES">
                  <a:latin typeface="Arial" charset="0"/>
                  <a:cs typeface="Arial" charset="0"/>
                </a:endParaRPr>
              </a:p>
            </p:txBody>
          </p:sp>
          <p:sp>
            <p:nvSpPr>
              <p:cNvPr id="60" name="Oval 8"/>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eaLnBrk="1" hangingPunct="1">
                  <a:defRPr/>
                </a:pPr>
                <a:endParaRPr lang="es-ES">
                  <a:latin typeface="Arial" charset="0"/>
                  <a:cs typeface="Arial" charset="0"/>
                </a:endParaRPr>
              </a:p>
            </p:txBody>
          </p:sp>
          <p:sp>
            <p:nvSpPr>
              <p:cNvPr id="61" name="Oval 9"/>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eaLnBrk="1" hangingPunct="1">
                  <a:defRPr/>
                </a:pPr>
                <a:endParaRPr lang="es-ES">
                  <a:latin typeface="Arial" charset="0"/>
                  <a:cs typeface="Arial" charset="0"/>
                </a:endParaRPr>
              </a:p>
            </p:txBody>
          </p:sp>
          <p:sp>
            <p:nvSpPr>
              <p:cNvPr id="62" name="Freeform 10"/>
              <p:cNvSpPr>
                <a:spLocks/>
              </p:cNvSpPr>
              <p:nvPr/>
            </p:nvSpPr>
            <p:spPr bwMode="hidden">
              <a:xfrm>
                <a:off x="3575" y="3715"/>
                <a:ext cx="383" cy="161"/>
              </a:xfrm>
              <a:custGeom>
                <a:avLst/>
                <a:gdLst/>
                <a:ahLst/>
                <a:cxnLst>
                  <a:cxn ang="0">
                    <a:pos x="376" y="12"/>
                  </a:cxn>
                  <a:cxn ang="0">
                    <a:pos x="257" y="24"/>
                  </a:cxn>
                  <a:cxn ang="0">
                    <a:pos x="149" y="54"/>
                  </a:cxn>
                  <a:cxn ang="0">
                    <a:pos x="101" y="77"/>
                  </a:cxn>
                  <a:cxn ang="0">
                    <a:pos x="59" y="101"/>
                  </a:cxn>
                  <a:cxn ang="0">
                    <a:pos x="24" y="131"/>
                  </a:cxn>
                  <a:cxn ang="0">
                    <a:pos x="0" y="161"/>
                  </a:cxn>
                  <a:cxn ang="0">
                    <a:pos x="0" y="137"/>
                  </a:cxn>
                  <a:cxn ang="0">
                    <a:pos x="29" y="107"/>
                  </a:cxn>
                  <a:cxn ang="0">
                    <a:pos x="65" y="83"/>
                  </a:cxn>
                  <a:cxn ang="0">
                    <a:pos x="155" y="36"/>
                  </a:cxn>
                  <a:cxn ang="0">
                    <a:pos x="257" y="12"/>
                  </a:cxn>
                  <a:cxn ang="0">
                    <a:pos x="376" y="0"/>
                  </a:cxn>
                  <a:cxn ang="0">
                    <a:pos x="376" y="0"/>
                  </a:cxn>
                  <a:cxn ang="0">
                    <a:pos x="382" y="0"/>
                  </a:cxn>
                  <a:cxn ang="0">
                    <a:pos x="382" y="12"/>
                  </a:cxn>
                  <a:cxn ang="0">
                    <a:pos x="376" y="12"/>
                  </a:cxn>
                  <a:cxn ang="0">
                    <a:pos x="376" y="12"/>
                  </a:cxn>
                  <a:cxn ang="0">
                    <a:pos x="376" y="12"/>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w="9525">
                <a:noFill/>
                <a:round/>
                <a:headEnd/>
                <a:tailEnd/>
              </a:ln>
            </p:spPr>
            <p:txBody>
              <a:bodyPr/>
              <a:lstStyle/>
              <a:p>
                <a:pPr eaLnBrk="1" hangingPunct="1">
                  <a:defRPr/>
                </a:pPr>
                <a:endParaRPr lang="es-ES">
                  <a:latin typeface="Arial" charset="0"/>
                  <a:cs typeface="Arial" charset="0"/>
                </a:endParaRPr>
              </a:p>
            </p:txBody>
          </p:sp>
          <p:sp>
            <p:nvSpPr>
              <p:cNvPr id="63" name="Freeform 11"/>
              <p:cNvSpPr>
                <a:spLocks/>
              </p:cNvSpPr>
              <p:nvPr/>
            </p:nvSpPr>
            <p:spPr bwMode="hidden">
              <a:xfrm>
                <a:off x="3695" y="4170"/>
                <a:ext cx="444" cy="66"/>
              </a:xfrm>
              <a:custGeom>
                <a:avLst/>
                <a:gdLst/>
                <a:ahLst/>
                <a:cxnLst>
                  <a:cxn ang="0">
                    <a:pos x="257" y="54"/>
                  </a:cxn>
                  <a:cxn ang="0">
                    <a:pos x="353" y="48"/>
                  </a:cxn>
                  <a:cxn ang="0">
                    <a:pos x="443" y="24"/>
                  </a:cxn>
                  <a:cxn ang="0">
                    <a:pos x="443" y="36"/>
                  </a:cxn>
                  <a:cxn ang="0">
                    <a:pos x="353" y="60"/>
                  </a:cxn>
                  <a:cxn ang="0">
                    <a:pos x="257" y="66"/>
                  </a:cxn>
                  <a:cxn ang="0">
                    <a:pos x="186" y="60"/>
                  </a:cxn>
                  <a:cxn ang="0">
                    <a:pos x="120" y="48"/>
                  </a:cxn>
                  <a:cxn ang="0">
                    <a:pos x="60" y="36"/>
                  </a:cxn>
                  <a:cxn ang="0">
                    <a:pos x="0" y="12"/>
                  </a:cxn>
                  <a:cxn ang="0">
                    <a:pos x="0" y="0"/>
                  </a:cxn>
                  <a:cxn ang="0">
                    <a:pos x="54" y="24"/>
                  </a:cxn>
                  <a:cxn ang="0">
                    <a:pos x="120" y="36"/>
                  </a:cxn>
                  <a:cxn ang="0">
                    <a:pos x="186" y="48"/>
                  </a:cxn>
                  <a:cxn ang="0">
                    <a:pos x="257" y="54"/>
                  </a:cxn>
                  <a:cxn ang="0">
                    <a:pos x="257" y="54"/>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w="9525">
                <a:noFill/>
                <a:round/>
                <a:headEnd/>
                <a:tailEnd/>
              </a:ln>
            </p:spPr>
            <p:txBody>
              <a:bodyPr/>
              <a:lstStyle/>
              <a:p>
                <a:pPr eaLnBrk="1" hangingPunct="1">
                  <a:defRPr/>
                </a:pPr>
                <a:endParaRPr lang="es-ES">
                  <a:latin typeface="Arial" charset="0"/>
                  <a:cs typeface="Arial" charset="0"/>
                </a:endParaRPr>
              </a:p>
            </p:txBody>
          </p:sp>
          <p:sp>
            <p:nvSpPr>
              <p:cNvPr id="64" name="Freeform 12"/>
              <p:cNvSpPr>
                <a:spLocks/>
              </p:cNvSpPr>
              <p:nvPr/>
            </p:nvSpPr>
            <p:spPr bwMode="hidden">
              <a:xfrm>
                <a:off x="3527" y="3906"/>
                <a:ext cx="89" cy="216"/>
              </a:xfrm>
              <a:custGeom>
                <a:avLst/>
                <a:gdLst/>
                <a:ahLst/>
                <a:cxnLst>
                  <a:cxn ang="0">
                    <a:pos x="12" y="66"/>
                  </a:cxn>
                  <a:cxn ang="0">
                    <a:pos x="18" y="108"/>
                  </a:cxn>
                  <a:cxn ang="0">
                    <a:pos x="36" y="144"/>
                  </a:cxn>
                  <a:cxn ang="0">
                    <a:pos x="60" y="180"/>
                  </a:cxn>
                  <a:cxn ang="0">
                    <a:pos x="89" y="216"/>
                  </a:cxn>
                  <a:cxn ang="0">
                    <a:pos x="72" y="216"/>
                  </a:cxn>
                  <a:cxn ang="0">
                    <a:pos x="42" y="180"/>
                  </a:cxn>
                  <a:cxn ang="0">
                    <a:pos x="18" y="144"/>
                  </a:cxn>
                  <a:cxn ang="0">
                    <a:pos x="6" y="108"/>
                  </a:cxn>
                  <a:cxn ang="0">
                    <a:pos x="0" y="66"/>
                  </a:cxn>
                  <a:cxn ang="0">
                    <a:pos x="0" y="30"/>
                  </a:cxn>
                  <a:cxn ang="0">
                    <a:pos x="12" y="0"/>
                  </a:cxn>
                  <a:cxn ang="0">
                    <a:pos x="30" y="0"/>
                  </a:cxn>
                  <a:cxn ang="0">
                    <a:pos x="18" y="30"/>
                  </a:cxn>
                  <a:cxn ang="0">
                    <a:pos x="12" y="66"/>
                  </a:cxn>
                  <a:cxn ang="0">
                    <a:pos x="12" y="66"/>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eaLnBrk="1" hangingPunct="1">
                  <a:defRPr/>
                </a:pPr>
                <a:endParaRPr lang="es-ES">
                  <a:latin typeface="Arial" charset="0"/>
                  <a:cs typeface="Arial" charset="0"/>
                </a:endParaRPr>
              </a:p>
            </p:txBody>
          </p:sp>
          <p:sp>
            <p:nvSpPr>
              <p:cNvPr id="65" name="Freeform 13"/>
              <p:cNvSpPr>
                <a:spLocks/>
              </p:cNvSpPr>
              <p:nvPr/>
            </p:nvSpPr>
            <p:spPr bwMode="hidden">
              <a:xfrm>
                <a:off x="3569" y="3745"/>
                <a:ext cx="750" cy="461"/>
              </a:xfrm>
              <a:custGeom>
                <a:avLst/>
                <a:gdLst/>
                <a:ahLst/>
                <a:cxnLst>
                  <a:cxn ang="0">
                    <a:pos x="382" y="443"/>
                  </a:cxn>
                  <a:cxn ang="0">
                    <a:pos x="311" y="437"/>
                  </a:cxn>
                  <a:cxn ang="0">
                    <a:pos x="245" y="425"/>
                  </a:cxn>
                  <a:cxn ang="0">
                    <a:pos x="185" y="407"/>
                  </a:cxn>
                  <a:cxn ang="0">
                    <a:pos x="131" y="383"/>
                  </a:cxn>
                  <a:cxn ang="0">
                    <a:pos x="83" y="347"/>
                  </a:cxn>
                  <a:cxn ang="0">
                    <a:pos x="53" y="311"/>
                  </a:cxn>
                  <a:cxn ang="0">
                    <a:pos x="30" y="269"/>
                  </a:cxn>
                  <a:cxn ang="0">
                    <a:pos x="24" y="227"/>
                  </a:cxn>
                  <a:cxn ang="0">
                    <a:pos x="30" y="185"/>
                  </a:cxn>
                  <a:cxn ang="0">
                    <a:pos x="53" y="143"/>
                  </a:cxn>
                  <a:cxn ang="0">
                    <a:pos x="83" y="107"/>
                  </a:cxn>
                  <a:cxn ang="0">
                    <a:pos x="131" y="77"/>
                  </a:cxn>
                  <a:cxn ang="0">
                    <a:pos x="185" y="47"/>
                  </a:cxn>
                  <a:cxn ang="0">
                    <a:pos x="245" y="30"/>
                  </a:cxn>
                  <a:cxn ang="0">
                    <a:pos x="311" y="18"/>
                  </a:cxn>
                  <a:cxn ang="0">
                    <a:pos x="382" y="12"/>
                  </a:cxn>
                  <a:cxn ang="0">
                    <a:pos x="478" y="18"/>
                  </a:cxn>
                  <a:cxn ang="0">
                    <a:pos x="562" y="41"/>
                  </a:cxn>
                  <a:cxn ang="0">
                    <a:pos x="562" y="36"/>
                  </a:cxn>
                  <a:cxn ang="0">
                    <a:pos x="562" y="30"/>
                  </a:cxn>
                  <a:cxn ang="0">
                    <a:pos x="478" y="6"/>
                  </a:cxn>
                  <a:cxn ang="0">
                    <a:pos x="382" y="0"/>
                  </a:cxn>
                  <a:cxn ang="0">
                    <a:pos x="305" y="6"/>
                  </a:cxn>
                  <a:cxn ang="0">
                    <a:pos x="233" y="18"/>
                  </a:cxn>
                  <a:cxn ang="0">
                    <a:pos x="167" y="41"/>
                  </a:cxn>
                  <a:cxn ang="0">
                    <a:pos x="113" y="65"/>
                  </a:cxn>
                  <a:cxn ang="0">
                    <a:pos x="65" y="101"/>
                  </a:cxn>
                  <a:cxn ang="0">
                    <a:pos x="30" y="137"/>
                  </a:cxn>
                  <a:cxn ang="0">
                    <a:pos x="6" y="179"/>
                  </a:cxn>
                  <a:cxn ang="0">
                    <a:pos x="0" y="227"/>
                  </a:cxn>
                  <a:cxn ang="0">
                    <a:pos x="6" y="275"/>
                  </a:cxn>
                  <a:cxn ang="0">
                    <a:pos x="30" y="317"/>
                  </a:cxn>
                  <a:cxn ang="0">
                    <a:pos x="65" y="359"/>
                  </a:cxn>
                  <a:cxn ang="0">
                    <a:pos x="113" y="395"/>
                  </a:cxn>
                  <a:cxn ang="0">
                    <a:pos x="167" y="419"/>
                  </a:cxn>
                  <a:cxn ang="0">
                    <a:pos x="233" y="443"/>
                  </a:cxn>
                  <a:cxn ang="0">
                    <a:pos x="305" y="455"/>
                  </a:cxn>
                  <a:cxn ang="0">
                    <a:pos x="382" y="461"/>
                  </a:cxn>
                  <a:cxn ang="0">
                    <a:pos x="448" y="455"/>
                  </a:cxn>
                  <a:cxn ang="0">
                    <a:pos x="508" y="449"/>
                  </a:cxn>
                  <a:cxn ang="0">
                    <a:pos x="609" y="413"/>
                  </a:cxn>
                  <a:cxn ang="0">
                    <a:pos x="657" y="389"/>
                  </a:cxn>
                  <a:cxn ang="0">
                    <a:pos x="693" y="359"/>
                  </a:cxn>
                  <a:cxn ang="0">
                    <a:pos x="723" y="329"/>
                  </a:cxn>
                  <a:cxn ang="0">
                    <a:pos x="747" y="293"/>
                  </a:cxn>
                  <a:cxn ang="0">
                    <a:pos x="741" y="287"/>
                  </a:cxn>
                  <a:cxn ang="0">
                    <a:pos x="729" y="281"/>
                  </a:cxn>
                  <a:cxn ang="0">
                    <a:pos x="711" y="317"/>
                  </a:cxn>
                  <a:cxn ang="0">
                    <a:pos x="681" y="347"/>
                  </a:cxn>
                  <a:cxn ang="0">
                    <a:pos x="645" y="377"/>
                  </a:cxn>
                  <a:cxn ang="0">
                    <a:pos x="604" y="401"/>
                  </a:cxn>
                  <a:cxn ang="0">
                    <a:pos x="502" y="431"/>
                  </a:cxn>
                  <a:cxn ang="0">
                    <a:pos x="442" y="443"/>
                  </a:cxn>
                  <a:cxn ang="0">
                    <a:pos x="382" y="443"/>
                  </a:cxn>
                  <a:cxn ang="0">
                    <a:pos x="382" y="443"/>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w="9525">
                <a:noFill/>
                <a:round/>
                <a:headEnd/>
                <a:tailEnd/>
              </a:ln>
            </p:spPr>
            <p:txBody>
              <a:bodyPr/>
              <a:lstStyle/>
              <a:p>
                <a:pPr eaLnBrk="1" hangingPunct="1">
                  <a:defRPr/>
                </a:pPr>
                <a:endParaRPr lang="es-ES">
                  <a:latin typeface="Arial" charset="0"/>
                  <a:cs typeface="Arial" charset="0"/>
                </a:endParaRPr>
              </a:p>
            </p:txBody>
          </p:sp>
          <p:sp>
            <p:nvSpPr>
              <p:cNvPr id="66" name="Freeform 14"/>
              <p:cNvSpPr>
                <a:spLocks/>
              </p:cNvSpPr>
              <p:nvPr/>
            </p:nvSpPr>
            <p:spPr bwMode="hidden">
              <a:xfrm>
                <a:off x="4037" y="3721"/>
                <a:ext cx="96" cy="30"/>
              </a:xfrm>
              <a:custGeom>
                <a:avLst/>
                <a:gdLst/>
                <a:ahLst/>
                <a:cxnLst>
                  <a:cxn ang="0">
                    <a:pos x="0" y="0"/>
                  </a:cxn>
                  <a:cxn ang="0">
                    <a:pos x="0" y="12"/>
                  </a:cxn>
                  <a:cxn ang="0">
                    <a:pos x="48" y="18"/>
                  </a:cxn>
                  <a:cxn ang="0">
                    <a:pos x="96" y="30"/>
                  </a:cxn>
                  <a:cxn ang="0">
                    <a:pos x="96" y="24"/>
                  </a:cxn>
                  <a:cxn ang="0">
                    <a:pos x="96" y="18"/>
                  </a:cxn>
                  <a:cxn ang="0">
                    <a:pos x="48" y="12"/>
                  </a:cxn>
                  <a:cxn ang="0">
                    <a:pos x="0" y="0"/>
                  </a:cxn>
                  <a:cxn ang="0">
                    <a:pos x="0" y="0"/>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w="9525">
                <a:noFill/>
                <a:round/>
                <a:headEnd/>
                <a:tailEnd/>
              </a:ln>
            </p:spPr>
            <p:txBody>
              <a:bodyPr/>
              <a:lstStyle/>
              <a:p>
                <a:pPr eaLnBrk="1" hangingPunct="1">
                  <a:defRPr/>
                </a:pPr>
                <a:endParaRPr lang="es-ES">
                  <a:latin typeface="Arial" charset="0"/>
                  <a:cs typeface="Arial" charset="0"/>
                </a:endParaRPr>
              </a:p>
            </p:txBody>
          </p:sp>
          <p:sp>
            <p:nvSpPr>
              <p:cNvPr id="67" name="Oval 15"/>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eaLnBrk="1" hangingPunct="1">
                  <a:defRPr/>
                </a:pPr>
                <a:endParaRPr lang="es-ES">
                  <a:latin typeface="Arial" charset="0"/>
                  <a:cs typeface="Arial" charset="0"/>
                </a:endParaRPr>
              </a:p>
            </p:txBody>
          </p:sp>
        </p:grpSp>
        <p:grpSp>
          <p:nvGrpSpPr>
            <p:cNvPr id="7" name="Group 16"/>
            <p:cNvGrpSpPr>
              <a:grpSpLocks/>
            </p:cNvGrpSpPr>
            <p:nvPr userDrawn="1"/>
          </p:nvGrpSpPr>
          <p:grpSpPr bwMode="auto">
            <a:xfrm>
              <a:off x="1776" y="3631"/>
              <a:ext cx="1626" cy="683"/>
              <a:chOff x="1776" y="3631"/>
              <a:chExt cx="1626" cy="683"/>
            </a:xfrm>
          </p:grpSpPr>
          <p:sp>
            <p:nvSpPr>
              <p:cNvPr id="39" name="Oval 17"/>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w="9525">
                <a:noFill/>
                <a:round/>
                <a:headEnd/>
                <a:tailEnd/>
              </a:ln>
              <a:effectLst/>
            </p:spPr>
            <p:txBody>
              <a:bodyPr/>
              <a:lstStyle/>
              <a:p>
                <a:pPr eaLnBrk="1" hangingPunct="1">
                  <a:defRPr/>
                </a:pPr>
                <a:endParaRPr lang="es-ES">
                  <a:latin typeface="Arial" charset="0"/>
                  <a:cs typeface="Arial" charset="0"/>
                </a:endParaRPr>
              </a:p>
            </p:txBody>
          </p:sp>
          <p:sp>
            <p:nvSpPr>
              <p:cNvPr id="40" name="Oval 18"/>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w="9525">
                <a:noFill/>
                <a:round/>
                <a:headEnd/>
                <a:tailEnd/>
              </a:ln>
              <a:effectLst/>
            </p:spPr>
            <p:txBody>
              <a:bodyPr/>
              <a:lstStyle/>
              <a:p>
                <a:pPr eaLnBrk="1" hangingPunct="1">
                  <a:defRPr/>
                </a:pPr>
                <a:endParaRPr lang="es-ES">
                  <a:latin typeface="Arial" charset="0"/>
                  <a:cs typeface="Arial" charset="0"/>
                </a:endParaRPr>
              </a:p>
            </p:txBody>
          </p:sp>
          <p:sp>
            <p:nvSpPr>
              <p:cNvPr id="41" name="Oval 19"/>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w="9525">
                <a:noFill/>
                <a:round/>
                <a:headEnd/>
                <a:tailEnd/>
              </a:ln>
              <a:effectLst/>
            </p:spPr>
            <p:txBody>
              <a:bodyPr/>
              <a:lstStyle/>
              <a:p>
                <a:pPr eaLnBrk="1" hangingPunct="1">
                  <a:defRPr/>
                </a:pPr>
                <a:endParaRPr lang="es-ES">
                  <a:latin typeface="Arial" charset="0"/>
                  <a:cs typeface="Arial" charset="0"/>
                </a:endParaRPr>
              </a:p>
            </p:txBody>
          </p:sp>
          <p:sp>
            <p:nvSpPr>
              <p:cNvPr id="42" name="Oval 20"/>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eaLnBrk="1" hangingPunct="1">
                  <a:defRPr/>
                </a:pPr>
                <a:endParaRPr lang="es-ES">
                  <a:latin typeface="Arial" charset="0"/>
                  <a:cs typeface="Arial" charset="0"/>
                </a:endParaRPr>
              </a:p>
            </p:txBody>
          </p:sp>
          <p:sp>
            <p:nvSpPr>
              <p:cNvPr id="43" name="Oval 21"/>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eaLnBrk="1" hangingPunct="1">
                  <a:defRPr/>
                </a:pPr>
                <a:endParaRPr lang="es-ES">
                  <a:latin typeface="Arial" charset="0"/>
                  <a:cs typeface="Arial" charset="0"/>
                </a:endParaRPr>
              </a:p>
            </p:txBody>
          </p:sp>
          <p:sp>
            <p:nvSpPr>
              <p:cNvPr id="44" name="Oval 22"/>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eaLnBrk="1" hangingPunct="1">
                  <a:defRPr/>
                </a:pPr>
                <a:endParaRPr lang="es-ES">
                  <a:latin typeface="Arial" charset="0"/>
                  <a:cs typeface="Arial" charset="0"/>
                </a:endParaRPr>
              </a:p>
            </p:txBody>
          </p:sp>
          <p:sp>
            <p:nvSpPr>
              <p:cNvPr id="45" name="Oval 23"/>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w="9525">
                <a:noFill/>
                <a:round/>
                <a:headEnd/>
                <a:tailEnd/>
              </a:ln>
              <a:effectLst/>
            </p:spPr>
            <p:txBody>
              <a:bodyPr/>
              <a:lstStyle/>
              <a:p>
                <a:pPr eaLnBrk="1" hangingPunct="1">
                  <a:defRPr/>
                </a:pPr>
                <a:endParaRPr lang="es-ES">
                  <a:latin typeface="Arial" charset="0"/>
                  <a:cs typeface="Arial" charset="0"/>
                </a:endParaRPr>
              </a:p>
            </p:txBody>
          </p:sp>
          <p:sp>
            <p:nvSpPr>
              <p:cNvPr id="46" name="Oval 24"/>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w="9525">
                <a:noFill/>
                <a:round/>
                <a:headEnd/>
                <a:tailEnd/>
              </a:ln>
              <a:effectLst/>
            </p:spPr>
            <p:txBody>
              <a:bodyPr/>
              <a:lstStyle/>
              <a:p>
                <a:pPr eaLnBrk="1" hangingPunct="1">
                  <a:defRPr/>
                </a:pPr>
                <a:endParaRPr lang="es-ES">
                  <a:latin typeface="Arial" charset="0"/>
                  <a:cs typeface="Arial" charset="0"/>
                </a:endParaRPr>
              </a:p>
            </p:txBody>
          </p:sp>
          <p:sp>
            <p:nvSpPr>
              <p:cNvPr id="47" name="Freeform 25"/>
              <p:cNvSpPr>
                <a:spLocks/>
              </p:cNvSpPr>
              <p:nvPr/>
            </p:nvSpPr>
            <p:spPr bwMode="hidden">
              <a:xfrm>
                <a:off x="2585" y="3822"/>
                <a:ext cx="449" cy="186"/>
              </a:xfrm>
              <a:custGeom>
                <a:avLst/>
                <a:gdLst/>
                <a:ahLst/>
                <a:cxnLst>
                  <a:cxn ang="0">
                    <a:pos x="6" y="6"/>
                  </a:cxn>
                  <a:cxn ang="0">
                    <a:pos x="78" y="12"/>
                  </a:cxn>
                  <a:cxn ang="0">
                    <a:pos x="150" y="18"/>
                  </a:cxn>
                  <a:cxn ang="0">
                    <a:pos x="215" y="36"/>
                  </a:cxn>
                  <a:cxn ang="0">
                    <a:pos x="275" y="60"/>
                  </a:cxn>
                  <a:cxn ang="0">
                    <a:pos x="329" y="84"/>
                  </a:cxn>
                  <a:cxn ang="0">
                    <a:pos x="377" y="114"/>
                  </a:cxn>
                  <a:cxn ang="0">
                    <a:pos x="419" y="150"/>
                  </a:cxn>
                  <a:cxn ang="0">
                    <a:pos x="448" y="186"/>
                  </a:cxn>
                  <a:cxn ang="0">
                    <a:pos x="448" y="162"/>
                  </a:cxn>
                  <a:cxn ang="0">
                    <a:pos x="413" y="126"/>
                  </a:cxn>
                  <a:cxn ang="0">
                    <a:pos x="371" y="96"/>
                  </a:cxn>
                  <a:cxn ang="0">
                    <a:pos x="323" y="66"/>
                  </a:cxn>
                  <a:cxn ang="0">
                    <a:pos x="269" y="48"/>
                  </a:cxn>
                  <a:cxn ang="0">
                    <a:pos x="144" y="12"/>
                  </a:cxn>
                  <a:cxn ang="0">
                    <a:pos x="78" y="6"/>
                  </a:cxn>
                  <a:cxn ang="0">
                    <a:pos x="6" y="0"/>
                  </a:cxn>
                  <a:cxn ang="0">
                    <a:pos x="0" y="0"/>
                  </a:cxn>
                  <a:cxn ang="0">
                    <a:pos x="0" y="0"/>
                  </a:cxn>
                  <a:cxn ang="0">
                    <a:pos x="0" y="6"/>
                  </a:cxn>
                  <a:cxn ang="0">
                    <a:pos x="0" y="6"/>
                  </a:cxn>
                  <a:cxn ang="0">
                    <a:pos x="6" y="6"/>
                  </a:cxn>
                  <a:cxn ang="0">
                    <a:pos x="6" y="6"/>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w="9525">
                <a:noFill/>
                <a:round/>
                <a:headEnd/>
                <a:tailEnd/>
              </a:ln>
            </p:spPr>
            <p:txBody>
              <a:bodyPr/>
              <a:lstStyle/>
              <a:p>
                <a:pPr eaLnBrk="1" hangingPunct="1">
                  <a:defRPr/>
                </a:pPr>
                <a:endParaRPr lang="es-ES">
                  <a:latin typeface="Arial" charset="0"/>
                  <a:cs typeface="Arial" charset="0"/>
                </a:endParaRPr>
              </a:p>
            </p:txBody>
          </p:sp>
          <p:sp>
            <p:nvSpPr>
              <p:cNvPr id="48" name="Freeform 26"/>
              <p:cNvSpPr>
                <a:spLocks/>
              </p:cNvSpPr>
              <p:nvPr/>
            </p:nvSpPr>
            <p:spPr bwMode="hidden">
              <a:xfrm>
                <a:off x="2142" y="3852"/>
                <a:ext cx="892" cy="462"/>
              </a:xfrm>
              <a:custGeom>
                <a:avLst/>
                <a:gdLst/>
                <a:ahLst/>
                <a:cxnLst>
                  <a:cxn ang="0">
                    <a:pos x="23" y="276"/>
                  </a:cxn>
                  <a:cxn ang="0">
                    <a:pos x="29" y="222"/>
                  </a:cxn>
                  <a:cxn ang="0">
                    <a:pos x="59" y="174"/>
                  </a:cxn>
                  <a:cxn ang="0">
                    <a:pos x="95" y="132"/>
                  </a:cxn>
                  <a:cxn ang="0">
                    <a:pos x="149" y="96"/>
                  </a:cxn>
                  <a:cxn ang="0">
                    <a:pos x="209" y="60"/>
                  </a:cxn>
                  <a:cxn ang="0">
                    <a:pos x="281" y="36"/>
                  </a:cxn>
                  <a:cxn ang="0">
                    <a:pos x="364" y="24"/>
                  </a:cxn>
                  <a:cxn ang="0">
                    <a:pos x="448" y="18"/>
                  </a:cxn>
                  <a:cxn ang="0">
                    <a:pos x="532" y="24"/>
                  </a:cxn>
                  <a:cxn ang="0">
                    <a:pos x="609" y="36"/>
                  </a:cxn>
                  <a:cxn ang="0">
                    <a:pos x="681" y="60"/>
                  </a:cxn>
                  <a:cxn ang="0">
                    <a:pos x="741" y="96"/>
                  </a:cxn>
                  <a:cxn ang="0">
                    <a:pos x="795" y="132"/>
                  </a:cxn>
                  <a:cxn ang="0">
                    <a:pos x="831" y="174"/>
                  </a:cxn>
                  <a:cxn ang="0">
                    <a:pos x="861" y="222"/>
                  </a:cxn>
                  <a:cxn ang="0">
                    <a:pos x="867" y="276"/>
                  </a:cxn>
                  <a:cxn ang="0">
                    <a:pos x="855" y="330"/>
                  </a:cxn>
                  <a:cxn ang="0">
                    <a:pos x="831" y="378"/>
                  </a:cxn>
                  <a:cxn ang="0">
                    <a:pos x="783" y="426"/>
                  </a:cxn>
                  <a:cxn ang="0">
                    <a:pos x="723" y="462"/>
                  </a:cxn>
                  <a:cxn ang="0">
                    <a:pos x="765" y="462"/>
                  </a:cxn>
                  <a:cxn ang="0">
                    <a:pos x="819" y="426"/>
                  </a:cxn>
                  <a:cxn ang="0">
                    <a:pos x="855" y="378"/>
                  </a:cxn>
                  <a:cxn ang="0">
                    <a:pos x="884" y="330"/>
                  </a:cxn>
                  <a:cxn ang="0">
                    <a:pos x="890" y="276"/>
                  </a:cxn>
                  <a:cxn ang="0">
                    <a:pos x="884" y="222"/>
                  </a:cxn>
                  <a:cxn ang="0">
                    <a:pos x="855" y="168"/>
                  </a:cxn>
                  <a:cxn ang="0">
                    <a:pos x="813" y="120"/>
                  </a:cxn>
                  <a:cxn ang="0">
                    <a:pos x="759" y="84"/>
                  </a:cxn>
                  <a:cxn ang="0">
                    <a:pos x="693" y="48"/>
                  </a:cxn>
                  <a:cxn ang="0">
                    <a:pos x="621" y="24"/>
                  </a:cxn>
                  <a:cxn ang="0">
                    <a:pos x="538" y="6"/>
                  </a:cxn>
                  <a:cxn ang="0">
                    <a:pos x="448" y="0"/>
                  </a:cxn>
                  <a:cxn ang="0">
                    <a:pos x="358" y="6"/>
                  </a:cxn>
                  <a:cxn ang="0">
                    <a:pos x="275" y="24"/>
                  </a:cxn>
                  <a:cxn ang="0">
                    <a:pos x="197" y="48"/>
                  </a:cxn>
                  <a:cxn ang="0">
                    <a:pos x="131" y="84"/>
                  </a:cxn>
                  <a:cxn ang="0">
                    <a:pos x="77" y="120"/>
                  </a:cxn>
                  <a:cxn ang="0">
                    <a:pos x="35" y="168"/>
                  </a:cxn>
                  <a:cxn ang="0">
                    <a:pos x="12" y="222"/>
                  </a:cxn>
                  <a:cxn ang="0">
                    <a:pos x="0" y="276"/>
                  </a:cxn>
                  <a:cxn ang="0">
                    <a:pos x="6" y="330"/>
                  </a:cxn>
                  <a:cxn ang="0">
                    <a:pos x="35" y="378"/>
                  </a:cxn>
                  <a:cxn ang="0">
                    <a:pos x="71" y="426"/>
                  </a:cxn>
                  <a:cxn ang="0">
                    <a:pos x="125" y="462"/>
                  </a:cxn>
                  <a:cxn ang="0">
                    <a:pos x="167" y="462"/>
                  </a:cxn>
                  <a:cxn ang="0">
                    <a:pos x="107" y="426"/>
                  </a:cxn>
                  <a:cxn ang="0">
                    <a:pos x="59" y="378"/>
                  </a:cxn>
                  <a:cxn ang="0">
                    <a:pos x="35" y="330"/>
                  </a:cxn>
                  <a:cxn ang="0">
                    <a:pos x="23" y="276"/>
                  </a:cxn>
                  <a:cxn ang="0">
                    <a:pos x="23" y="276"/>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w="9525">
                <a:noFill/>
                <a:round/>
                <a:headEnd/>
                <a:tailEnd/>
              </a:ln>
            </p:spPr>
            <p:txBody>
              <a:bodyPr/>
              <a:lstStyle/>
              <a:p>
                <a:pPr eaLnBrk="1" hangingPunct="1">
                  <a:defRPr/>
                </a:pPr>
                <a:endParaRPr lang="es-ES">
                  <a:latin typeface="Arial" charset="0"/>
                  <a:cs typeface="Arial" charset="0"/>
                </a:endParaRPr>
              </a:p>
            </p:txBody>
          </p:sp>
          <p:sp>
            <p:nvSpPr>
              <p:cNvPr id="49" name="Freeform 27"/>
              <p:cNvSpPr>
                <a:spLocks/>
              </p:cNvSpPr>
              <p:nvPr/>
            </p:nvSpPr>
            <p:spPr bwMode="hidden">
              <a:xfrm>
                <a:off x="2082" y="3828"/>
                <a:ext cx="407" cy="486"/>
              </a:xfrm>
              <a:custGeom>
                <a:avLst/>
                <a:gdLst/>
                <a:ahLst/>
                <a:cxnLst>
                  <a:cxn ang="0">
                    <a:pos x="18" y="300"/>
                  </a:cxn>
                  <a:cxn ang="0">
                    <a:pos x="24" y="246"/>
                  </a:cxn>
                  <a:cxn ang="0">
                    <a:pos x="48" y="198"/>
                  </a:cxn>
                  <a:cxn ang="0">
                    <a:pos x="83" y="150"/>
                  </a:cxn>
                  <a:cxn ang="0">
                    <a:pos x="131" y="108"/>
                  </a:cxn>
                  <a:cxn ang="0">
                    <a:pos x="185" y="72"/>
                  </a:cxn>
                  <a:cxn ang="0">
                    <a:pos x="251" y="42"/>
                  </a:cxn>
                  <a:cxn ang="0">
                    <a:pos x="329" y="24"/>
                  </a:cxn>
                  <a:cxn ang="0">
                    <a:pos x="406" y="6"/>
                  </a:cxn>
                  <a:cxn ang="0">
                    <a:pos x="406" y="0"/>
                  </a:cxn>
                  <a:cxn ang="0">
                    <a:pos x="323" y="12"/>
                  </a:cxn>
                  <a:cxn ang="0">
                    <a:pos x="245" y="36"/>
                  </a:cxn>
                  <a:cxn ang="0">
                    <a:pos x="179" y="66"/>
                  </a:cxn>
                  <a:cxn ang="0">
                    <a:pos x="119" y="102"/>
                  </a:cxn>
                  <a:cxn ang="0">
                    <a:pos x="72" y="144"/>
                  </a:cxn>
                  <a:cxn ang="0">
                    <a:pos x="30" y="192"/>
                  </a:cxn>
                  <a:cxn ang="0">
                    <a:pos x="6" y="246"/>
                  </a:cxn>
                  <a:cxn ang="0">
                    <a:pos x="0" y="300"/>
                  </a:cxn>
                  <a:cxn ang="0">
                    <a:pos x="6" y="348"/>
                  </a:cxn>
                  <a:cxn ang="0">
                    <a:pos x="30" y="396"/>
                  </a:cxn>
                  <a:cxn ang="0">
                    <a:pos x="66" y="444"/>
                  </a:cxn>
                  <a:cxn ang="0">
                    <a:pos x="107" y="486"/>
                  </a:cxn>
                  <a:cxn ang="0">
                    <a:pos x="131" y="486"/>
                  </a:cxn>
                  <a:cxn ang="0">
                    <a:pos x="83" y="450"/>
                  </a:cxn>
                  <a:cxn ang="0">
                    <a:pos x="48" y="402"/>
                  </a:cxn>
                  <a:cxn ang="0">
                    <a:pos x="24" y="354"/>
                  </a:cxn>
                  <a:cxn ang="0">
                    <a:pos x="18" y="300"/>
                  </a:cxn>
                  <a:cxn ang="0">
                    <a:pos x="18" y="300"/>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w="9525">
                <a:noFill/>
                <a:round/>
                <a:headEnd/>
                <a:tailEnd/>
              </a:ln>
            </p:spPr>
            <p:txBody>
              <a:bodyPr/>
              <a:lstStyle/>
              <a:p>
                <a:pPr eaLnBrk="1" hangingPunct="1">
                  <a:defRPr/>
                </a:pPr>
                <a:endParaRPr lang="es-ES">
                  <a:latin typeface="Arial" charset="0"/>
                  <a:cs typeface="Arial" charset="0"/>
                </a:endParaRPr>
              </a:p>
            </p:txBody>
          </p:sp>
          <p:sp>
            <p:nvSpPr>
              <p:cNvPr id="50" name="Freeform 28"/>
              <p:cNvSpPr>
                <a:spLocks/>
              </p:cNvSpPr>
              <p:nvPr/>
            </p:nvSpPr>
            <p:spPr bwMode="hidden">
              <a:xfrm>
                <a:off x="2987" y="4044"/>
                <a:ext cx="108" cy="252"/>
              </a:xfrm>
              <a:custGeom>
                <a:avLst/>
                <a:gdLst/>
                <a:ahLst/>
                <a:cxnLst>
                  <a:cxn ang="0">
                    <a:pos x="89" y="84"/>
                  </a:cxn>
                  <a:cxn ang="0">
                    <a:pos x="83" y="132"/>
                  </a:cxn>
                  <a:cxn ang="0">
                    <a:pos x="65" y="174"/>
                  </a:cxn>
                  <a:cxn ang="0">
                    <a:pos x="36" y="216"/>
                  </a:cxn>
                  <a:cxn ang="0">
                    <a:pos x="0" y="252"/>
                  </a:cxn>
                  <a:cxn ang="0">
                    <a:pos x="18" y="252"/>
                  </a:cxn>
                  <a:cxn ang="0">
                    <a:pos x="53" y="216"/>
                  </a:cxn>
                  <a:cxn ang="0">
                    <a:pos x="83" y="174"/>
                  </a:cxn>
                  <a:cxn ang="0">
                    <a:pos x="101" y="132"/>
                  </a:cxn>
                  <a:cxn ang="0">
                    <a:pos x="107" y="84"/>
                  </a:cxn>
                  <a:cxn ang="0">
                    <a:pos x="101" y="42"/>
                  </a:cxn>
                  <a:cxn ang="0">
                    <a:pos x="89" y="0"/>
                  </a:cxn>
                  <a:cxn ang="0">
                    <a:pos x="65" y="0"/>
                  </a:cxn>
                  <a:cxn ang="0">
                    <a:pos x="83" y="42"/>
                  </a:cxn>
                  <a:cxn ang="0">
                    <a:pos x="89" y="84"/>
                  </a:cxn>
                  <a:cxn ang="0">
                    <a:pos x="89" y="84"/>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w="9525">
                <a:noFill/>
                <a:round/>
                <a:headEnd/>
                <a:tailEnd/>
              </a:ln>
            </p:spPr>
            <p:txBody>
              <a:bodyPr/>
              <a:lstStyle/>
              <a:p>
                <a:pPr eaLnBrk="1" hangingPunct="1">
                  <a:defRPr/>
                </a:pPr>
                <a:endParaRPr lang="es-ES">
                  <a:latin typeface="Arial" charset="0"/>
                  <a:cs typeface="Arial" charset="0"/>
                </a:endParaRPr>
              </a:p>
            </p:txBody>
          </p:sp>
          <p:sp>
            <p:nvSpPr>
              <p:cNvPr id="51" name="Freeform 29"/>
              <p:cNvSpPr>
                <a:spLocks/>
              </p:cNvSpPr>
              <p:nvPr/>
            </p:nvSpPr>
            <p:spPr bwMode="hidden">
              <a:xfrm>
                <a:off x="2068" y="3685"/>
                <a:ext cx="835" cy="150"/>
              </a:xfrm>
              <a:custGeom>
                <a:avLst/>
                <a:gdLst>
                  <a:gd name="T0" fmla="*/ 518 w 835"/>
                  <a:gd name="T1" fmla="*/ 18 h 150"/>
                  <a:gd name="T2" fmla="*/ 597 w 835"/>
                  <a:gd name="T3" fmla="*/ 24 h 150"/>
                  <a:gd name="T4" fmla="*/ 682 w 835"/>
                  <a:gd name="T5" fmla="*/ 30 h 150"/>
                  <a:gd name="T6" fmla="*/ 755 w 835"/>
                  <a:gd name="T7" fmla="*/ 42 h 150"/>
                  <a:gd name="T8" fmla="*/ 828 w 835"/>
                  <a:gd name="T9" fmla="*/ 60 h 150"/>
                  <a:gd name="T10" fmla="*/ 835 w 835"/>
                  <a:gd name="T11" fmla="*/ 42 h 150"/>
                  <a:gd name="T12" fmla="*/ 761 w 835"/>
                  <a:gd name="T13" fmla="*/ 24 h 150"/>
                  <a:gd name="T14" fmla="*/ 688 w 835"/>
                  <a:gd name="T15" fmla="*/ 12 h 150"/>
                  <a:gd name="T16" fmla="*/ 603 w 835"/>
                  <a:gd name="T17" fmla="*/ 6 h 150"/>
                  <a:gd name="T18" fmla="*/ 518 w 835"/>
                  <a:gd name="T19" fmla="*/ 0 h 150"/>
                  <a:gd name="T20" fmla="*/ 372 w 835"/>
                  <a:gd name="T21" fmla="*/ 12 h 150"/>
                  <a:gd name="T22" fmla="*/ 232 w 835"/>
                  <a:gd name="T23" fmla="*/ 36 h 150"/>
                  <a:gd name="T24" fmla="*/ 110 w 835"/>
                  <a:gd name="T25" fmla="*/ 78 h 150"/>
                  <a:gd name="T26" fmla="*/ 0 w 835"/>
                  <a:gd name="T27" fmla="*/ 132 h 150"/>
                  <a:gd name="T28" fmla="*/ 19 w 835"/>
                  <a:gd name="T29" fmla="*/ 150 h 150"/>
                  <a:gd name="T30" fmla="*/ 122 w 835"/>
                  <a:gd name="T31" fmla="*/ 96 h 150"/>
                  <a:gd name="T32" fmla="*/ 244 w 835"/>
                  <a:gd name="T33" fmla="*/ 54 h 150"/>
                  <a:gd name="T34" fmla="*/ 378 w 835"/>
                  <a:gd name="T35" fmla="*/ 30 h 150"/>
                  <a:gd name="T36" fmla="*/ 518 w 835"/>
                  <a:gd name="T37" fmla="*/ 18 h 150"/>
                  <a:gd name="T38" fmla="*/ 518 w 835"/>
                  <a:gd name="T39" fmla="*/ 18 h 15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ES"/>
              </a:p>
            </p:txBody>
          </p:sp>
          <p:sp>
            <p:nvSpPr>
              <p:cNvPr id="52" name="Freeform 30"/>
              <p:cNvSpPr>
                <a:spLocks/>
              </p:cNvSpPr>
              <p:nvPr/>
            </p:nvSpPr>
            <p:spPr bwMode="hidden">
              <a:xfrm>
                <a:off x="1867" y="3853"/>
                <a:ext cx="171" cy="461"/>
              </a:xfrm>
              <a:custGeom>
                <a:avLst/>
                <a:gdLst>
                  <a:gd name="T0" fmla="*/ 31 w 171"/>
                  <a:gd name="T1" fmla="*/ 263 h 461"/>
                  <a:gd name="T2" fmla="*/ 43 w 171"/>
                  <a:gd name="T3" fmla="*/ 191 h 461"/>
                  <a:gd name="T4" fmla="*/ 67 w 171"/>
                  <a:gd name="T5" fmla="*/ 131 h 461"/>
                  <a:gd name="T6" fmla="*/ 116 w 171"/>
                  <a:gd name="T7" fmla="*/ 72 h 461"/>
                  <a:gd name="T8" fmla="*/ 171 w 171"/>
                  <a:gd name="T9" fmla="*/ 18 h 461"/>
                  <a:gd name="T10" fmla="*/ 153 w 171"/>
                  <a:gd name="T11" fmla="*/ 0 h 461"/>
                  <a:gd name="T12" fmla="*/ 86 w 171"/>
                  <a:gd name="T13" fmla="*/ 60 h 461"/>
                  <a:gd name="T14" fmla="*/ 43 w 171"/>
                  <a:gd name="T15" fmla="*/ 120 h 461"/>
                  <a:gd name="T16" fmla="*/ 13 w 171"/>
                  <a:gd name="T17" fmla="*/ 191 h 461"/>
                  <a:gd name="T18" fmla="*/ 0 w 171"/>
                  <a:gd name="T19" fmla="*/ 263 h 461"/>
                  <a:gd name="T20" fmla="*/ 6 w 171"/>
                  <a:gd name="T21" fmla="*/ 317 h 461"/>
                  <a:gd name="T22" fmla="*/ 25 w 171"/>
                  <a:gd name="T23" fmla="*/ 365 h 461"/>
                  <a:gd name="T24" fmla="*/ 49 w 171"/>
                  <a:gd name="T25" fmla="*/ 413 h 461"/>
                  <a:gd name="T26" fmla="*/ 86 w 171"/>
                  <a:gd name="T27" fmla="*/ 461 h 461"/>
                  <a:gd name="T28" fmla="*/ 122 w 171"/>
                  <a:gd name="T29" fmla="*/ 461 h 461"/>
                  <a:gd name="T30" fmla="*/ 86 w 171"/>
                  <a:gd name="T31" fmla="*/ 413 h 461"/>
                  <a:gd name="T32" fmla="*/ 55 w 171"/>
                  <a:gd name="T33" fmla="*/ 365 h 461"/>
                  <a:gd name="T34" fmla="*/ 37 w 171"/>
                  <a:gd name="T35" fmla="*/ 317 h 461"/>
                  <a:gd name="T36" fmla="*/ 31 w 171"/>
                  <a:gd name="T37" fmla="*/ 263 h 461"/>
                  <a:gd name="T38" fmla="*/ 31 w 171"/>
                  <a:gd name="T39" fmla="*/ 263 h 46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ES"/>
              </a:p>
            </p:txBody>
          </p:sp>
          <p:sp>
            <p:nvSpPr>
              <p:cNvPr id="53" name="Freeform 31"/>
              <p:cNvSpPr>
                <a:spLocks/>
              </p:cNvSpPr>
              <p:nvPr/>
            </p:nvSpPr>
            <p:spPr bwMode="hidden">
              <a:xfrm>
                <a:off x="2951" y="3751"/>
                <a:ext cx="360" cy="563"/>
              </a:xfrm>
              <a:custGeom>
                <a:avLst/>
                <a:gdLst/>
                <a:ahLst/>
                <a:cxnLst>
                  <a:cxn ang="0">
                    <a:pos x="360" y="365"/>
                  </a:cxn>
                  <a:cxn ang="0">
                    <a:pos x="353" y="305"/>
                  </a:cxn>
                  <a:cxn ang="0">
                    <a:pos x="335" y="251"/>
                  </a:cxn>
                  <a:cxn ang="0">
                    <a:pos x="305" y="204"/>
                  </a:cxn>
                  <a:cxn ang="0">
                    <a:pos x="262" y="156"/>
                  </a:cxn>
                  <a:cxn ang="0">
                    <a:pos x="213" y="108"/>
                  </a:cxn>
                  <a:cxn ang="0">
                    <a:pos x="159" y="66"/>
                  </a:cxn>
                  <a:cxn ang="0">
                    <a:pos x="92" y="30"/>
                  </a:cxn>
                  <a:cxn ang="0">
                    <a:pos x="19" y="0"/>
                  </a:cxn>
                  <a:cxn ang="0">
                    <a:pos x="0" y="12"/>
                  </a:cxn>
                  <a:cxn ang="0">
                    <a:pos x="67" y="42"/>
                  </a:cxn>
                  <a:cxn ang="0">
                    <a:pos x="134" y="78"/>
                  </a:cxn>
                  <a:cxn ang="0">
                    <a:pos x="189" y="114"/>
                  </a:cxn>
                  <a:cxn ang="0">
                    <a:pos x="238" y="162"/>
                  </a:cxn>
                  <a:cxn ang="0">
                    <a:pos x="274" y="210"/>
                  </a:cxn>
                  <a:cxn ang="0">
                    <a:pos x="299" y="257"/>
                  </a:cxn>
                  <a:cxn ang="0">
                    <a:pos x="317" y="311"/>
                  </a:cxn>
                  <a:cxn ang="0">
                    <a:pos x="323" y="365"/>
                  </a:cxn>
                  <a:cxn ang="0">
                    <a:pos x="317" y="419"/>
                  </a:cxn>
                  <a:cxn ang="0">
                    <a:pos x="299" y="467"/>
                  </a:cxn>
                  <a:cxn ang="0">
                    <a:pos x="274" y="515"/>
                  </a:cxn>
                  <a:cxn ang="0">
                    <a:pos x="238" y="563"/>
                  </a:cxn>
                  <a:cxn ang="0">
                    <a:pos x="268" y="563"/>
                  </a:cxn>
                  <a:cxn ang="0">
                    <a:pos x="311" y="515"/>
                  </a:cxn>
                  <a:cxn ang="0">
                    <a:pos x="335" y="467"/>
                  </a:cxn>
                  <a:cxn ang="0">
                    <a:pos x="353" y="419"/>
                  </a:cxn>
                  <a:cxn ang="0">
                    <a:pos x="360" y="365"/>
                  </a:cxn>
                  <a:cxn ang="0">
                    <a:pos x="360" y="36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eaLnBrk="1" hangingPunct="1">
                  <a:defRPr/>
                </a:pPr>
                <a:endParaRPr lang="es-ES">
                  <a:latin typeface="Arial" charset="0"/>
                  <a:cs typeface="Arial" charset="0"/>
                </a:endParaRPr>
              </a:p>
            </p:txBody>
          </p:sp>
          <p:sp>
            <p:nvSpPr>
              <p:cNvPr id="54" name="Freeform 32"/>
              <p:cNvSpPr>
                <a:spLocks/>
              </p:cNvSpPr>
              <p:nvPr/>
            </p:nvSpPr>
            <p:spPr bwMode="hidden">
              <a:xfrm>
                <a:off x="2318" y="3631"/>
                <a:ext cx="1078" cy="425"/>
              </a:xfrm>
              <a:custGeom>
                <a:avLst/>
                <a:gdLst/>
                <a:ahLst/>
                <a:cxnLst>
                  <a:cxn ang="0">
                    <a:pos x="1053" y="425"/>
                  </a:cxn>
                  <a:cxn ang="0">
                    <a:pos x="1078" y="419"/>
                  </a:cxn>
                  <a:cxn ang="0">
                    <a:pos x="1066" y="377"/>
                  </a:cxn>
                  <a:cxn ang="0">
                    <a:pos x="1047" y="336"/>
                  </a:cxn>
                  <a:cxn ang="0">
                    <a:pos x="986" y="252"/>
                  </a:cxn>
                  <a:cxn ang="0">
                    <a:pos x="907" y="180"/>
                  </a:cxn>
                  <a:cxn ang="0">
                    <a:pos x="810" y="120"/>
                  </a:cxn>
                  <a:cxn ang="0">
                    <a:pos x="694" y="72"/>
                  </a:cxn>
                  <a:cxn ang="0">
                    <a:pos x="560" y="30"/>
                  </a:cxn>
                  <a:cxn ang="0">
                    <a:pos x="420" y="6"/>
                  </a:cxn>
                  <a:cxn ang="0">
                    <a:pos x="268" y="0"/>
                  </a:cxn>
                  <a:cxn ang="0">
                    <a:pos x="134" y="6"/>
                  </a:cxn>
                  <a:cxn ang="0">
                    <a:pos x="0" y="24"/>
                  </a:cxn>
                  <a:cxn ang="0">
                    <a:pos x="12" y="36"/>
                  </a:cxn>
                  <a:cxn ang="0">
                    <a:pos x="134" y="18"/>
                  </a:cxn>
                  <a:cxn ang="0">
                    <a:pos x="268" y="12"/>
                  </a:cxn>
                  <a:cxn ang="0">
                    <a:pos x="420" y="18"/>
                  </a:cxn>
                  <a:cxn ang="0">
                    <a:pos x="554" y="42"/>
                  </a:cxn>
                  <a:cxn ang="0">
                    <a:pos x="682" y="84"/>
                  </a:cxn>
                  <a:cxn ang="0">
                    <a:pos x="798" y="132"/>
                  </a:cxn>
                  <a:cxn ang="0">
                    <a:pos x="895" y="192"/>
                  </a:cxn>
                  <a:cxn ang="0">
                    <a:pos x="968" y="264"/>
                  </a:cxn>
                  <a:cxn ang="0">
                    <a:pos x="999" y="300"/>
                  </a:cxn>
                  <a:cxn ang="0">
                    <a:pos x="1023" y="342"/>
                  </a:cxn>
                  <a:cxn ang="0">
                    <a:pos x="1041" y="383"/>
                  </a:cxn>
                  <a:cxn ang="0">
                    <a:pos x="1053" y="425"/>
                  </a:cxn>
                  <a:cxn ang="0">
                    <a:pos x="1053" y="425"/>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eaLnBrk="1" hangingPunct="1">
                  <a:defRPr/>
                </a:pPr>
                <a:endParaRPr lang="es-ES">
                  <a:latin typeface="Arial" charset="0"/>
                  <a:cs typeface="Arial" charset="0"/>
                </a:endParaRPr>
              </a:p>
            </p:txBody>
          </p:sp>
          <p:sp>
            <p:nvSpPr>
              <p:cNvPr id="55" name="Freeform 33"/>
              <p:cNvSpPr>
                <a:spLocks/>
              </p:cNvSpPr>
              <p:nvPr/>
            </p:nvSpPr>
            <p:spPr bwMode="hidden">
              <a:xfrm>
                <a:off x="3304" y="4080"/>
                <a:ext cx="98" cy="234"/>
              </a:xfrm>
              <a:custGeom>
                <a:avLst/>
                <a:gdLst/>
                <a:ahLst/>
                <a:cxnLst>
                  <a:cxn ang="0">
                    <a:pos x="0" y="234"/>
                  </a:cxn>
                  <a:cxn ang="0">
                    <a:pos x="25" y="234"/>
                  </a:cxn>
                  <a:cxn ang="0">
                    <a:pos x="55" y="186"/>
                  </a:cxn>
                  <a:cxn ang="0">
                    <a:pos x="80" y="138"/>
                  </a:cxn>
                  <a:cxn ang="0">
                    <a:pos x="92" y="90"/>
                  </a:cxn>
                  <a:cxn ang="0">
                    <a:pos x="98" y="36"/>
                  </a:cxn>
                  <a:cxn ang="0">
                    <a:pos x="98" y="0"/>
                  </a:cxn>
                  <a:cxn ang="0">
                    <a:pos x="74" y="0"/>
                  </a:cxn>
                  <a:cxn ang="0">
                    <a:pos x="74" y="36"/>
                  </a:cxn>
                  <a:cxn ang="0">
                    <a:pos x="67" y="90"/>
                  </a:cxn>
                  <a:cxn ang="0">
                    <a:pos x="55" y="138"/>
                  </a:cxn>
                  <a:cxn ang="0">
                    <a:pos x="31" y="186"/>
                  </a:cxn>
                  <a:cxn ang="0">
                    <a:pos x="0" y="234"/>
                  </a:cxn>
                  <a:cxn ang="0">
                    <a:pos x="0" y="234"/>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eaLnBrk="1" hangingPunct="1">
                  <a:defRPr/>
                </a:pPr>
                <a:endParaRPr lang="es-ES">
                  <a:latin typeface="Arial" charset="0"/>
                  <a:cs typeface="Arial" charset="0"/>
                </a:endParaRPr>
              </a:p>
            </p:txBody>
          </p:sp>
          <p:sp>
            <p:nvSpPr>
              <p:cNvPr id="56" name="Freeform 34"/>
              <p:cNvSpPr>
                <a:spLocks/>
              </p:cNvSpPr>
              <p:nvPr/>
            </p:nvSpPr>
            <p:spPr bwMode="hidden">
              <a:xfrm>
                <a:off x="1776" y="3673"/>
                <a:ext cx="481" cy="641"/>
              </a:xfrm>
              <a:custGeom>
                <a:avLst/>
                <a:gdLst>
                  <a:gd name="T0" fmla="*/ 18 w 481"/>
                  <a:gd name="T1" fmla="*/ 443 h 641"/>
                  <a:gd name="T2" fmla="*/ 24 w 481"/>
                  <a:gd name="T3" fmla="*/ 371 h 641"/>
                  <a:gd name="T4" fmla="*/ 55 w 481"/>
                  <a:gd name="T5" fmla="*/ 305 h 641"/>
                  <a:gd name="T6" fmla="*/ 91 w 481"/>
                  <a:gd name="T7" fmla="*/ 246 h 641"/>
                  <a:gd name="T8" fmla="*/ 146 w 481"/>
                  <a:gd name="T9" fmla="*/ 186 h 641"/>
                  <a:gd name="T10" fmla="*/ 213 w 481"/>
                  <a:gd name="T11" fmla="*/ 132 h 641"/>
                  <a:gd name="T12" fmla="*/ 292 w 481"/>
                  <a:gd name="T13" fmla="*/ 84 h 641"/>
                  <a:gd name="T14" fmla="*/ 384 w 481"/>
                  <a:gd name="T15" fmla="*/ 48 h 641"/>
                  <a:gd name="T16" fmla="*/ 481 w 481"/>
                  <a:gd name="T17" fmla="*/ 12 h 641"/>
                  <a:gd name="T18" fmla="*/ 457 w 481"/>
                  <a:gd name="T19" fmla="*/ 0 h 641"/>
                  <a:gd name="T20" fmla="*/ 359 w 481"/>
                  <a:gd name="T21" fmla="*/ 36 h 641"/>
                  <a:gd name="T22" fmla="*/ 274 w 481"/>
                  <a:gd name="T23" fmla="*/ 78 h 641"/>
                  <a:gd name="T24" fmla="*/ 195 w 481"/>
                  <a:gd name="T25" fmla="*/ 126 h 641"/>
                  <a:gd name="T26" fmla="*/ 128 w 481"/>
                  <a:gd name="T27" fmla="*/ 180 h 641"/>
                  <a:gd name="T28" fmla="*/ 73 w 481"/>
                  <a:gd name="T29" fmla="*/ 240 h 641"/>
                  <a:gd name="T30" fmla="*/ 37 w 481"/>
                  <a:gd name="T31" fmla="*/ 305 h 641"/>
                  <a:gd name="T32" fmla="*/ 6 w 481"/>
                  <a:gd name="T33" fmla="*/ 371 h 641"/>
                  <a:gd name="T34" fmla="*/ 0 w 481"/>
                  <a:gd name="T35" fmla="*/ 443 h 641"/>
                  <a:gd name="T36" fmla="*/ 6 w 481"/>
                  <a:gd name="T37" fmla="*/ 497 h 641"/>
                  <a:gd name="T38" fmla="*/ 18 w 481"/>
                  <a:gd name="T39" fmla="*/ 545 h 641"/>
                  <a:gd name="T40" fmla="*/ 43 w 481"/>
                  <a:gd name="T41" fmla="*/ 593 h 641"/>
                  <a:gd name="T42" fmla="*/ 73 w 481"/>
                  <a:gd name="T43" fmla="*/ 641 h 641"/>
                  <a:gd name="T44" fmla="*/ 97 w 481"/>
                  <a:gd name="T45" fmla="*/ 641 h 641"/>
                  <a:gd name="T46" fmla="*/ 67 w 481"/>
                  <a:gd name="T47" fmla="*/ 593 h 641"/>
                  <a:gd name="T48" fmla="*/ 43 w 481"/>
                  <a:gd name="T49" fmla="*/ 545 h 641"/>
                  <a:gd name="T50" fmla="*/ 24 w 481"/>
                  <a:gd name="T51" fmla="*/ 497 h 641"/>
                  <a:gd name="T52" fmla="*/ 18 w 481"/>
                  <a:gd name="T53" fmla="*/ 443 h 641"/>
                  <a:gd name="T54" fmla="*/ 18 w 481"/>
                  <a:gd name="T55" fmla="*/ 443 h 64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ES"/>
              </a:p>
            </p:txBody>
          </p:sp>
        </p:grpSp>
        <p:grpSp>
          <p:nvGrpSpPr>
            <p:cNvPr id="8" name="Group 35"/>
            <p:cNvGrpSpPr>
              <a:grpSpLocks/>
            </p:cNvGrpSpPr>
            <p:nvPr userDrawn="1"/>
          </p:nvGrpSpPr>
          <p:grpSpPr bwMode="auto">
            <a:xfrm>
              <a:off x="4128" y="3360"/>
              <a:ext cx="1351" cy="821"/>
              <a:chOff x="4128" y="3360"/>
              <a:chExt cx="1351" cy="821"/>
            </a:xfrm>
          </p:grpSpPr>
          <p:sp>
            <p:nvSpPr>
              <p:cNvPr id="22" name="Freeform 36"/>
              <p:cNvSpPr>
                <a:spLocks noEditPoints="1"/>
              </p:cNvSpPr>
              <p:nvPr/>
            </p:nvSpPr>
            <p:spPr bwMode="hidden">
              <a:xfrm>
                <a:off x="4200" y="3402"/>
                <a:ext cx="1201" cy="731"/>
              </a:xfrm>
              <a:custGeom>
                <a:avLst/>
                <a:gdLst/>
                <a:ahLst/>
                <a:cxnLst>
                  <a:cxn ang="0">
                    <a:pos x="484" y="6"/>
                  </a:cxn>
                  <a:cxn ang="0">
                    <a:pos x="263" y="60"/>
                  </a:cxn>
                  <a:cxn ang="0">
                    <a:pos x="101" y="162"/>
                  </a:cxn>
                  <a:cxn ang="0">
                    <a:pos x="12" y="294"/>
                  </a:cxn>
                  <a:cxn ang="0">
                    <a:pos x="0" y="366"/>
                  </a:cxn>
                  <a:cxn ang="0">
                    <a:pos x="12" y="437"/>
                  </a:cxn>
                  <a:cxn ang="0">
                    <a:pos x="101" y="569"/>
                  </a:cxn>
                  <a:cxn ang="0">
                    <a:pos x="263" y="671"/>
                  </a:cxn>
                  <a:cxn ang="0">
                    <a:pos x="484" y="725"/>
                  </a:cxn>
                  <a:cxn ang="0">
                    <a:pos x="723" y="725"/>
                  </a:cxn>
                  <a:cxn ang="0">
                    <a:pos x="938" y="671"/>
                  </a:cxn>
                  <a:cxn ang="0">
                    <a:pos x="1100" y="569"/>
                  </a:cxn>
                  <a:cxn ang="0">
                    <a:pos x="1189" y="437"/>
                  </a:cxn>
                  <a:cxn ang="0">
                    <a:pos x="1201" y="366"/>
                  </a:cxn>
                  <a:cxn ang="0">
                    <a:pos x="1189" y="294"/>
                  </a:cxn>
                  <a:cxn ang="0">
                    <a:pos x="1100" y="162"/>
                  </a:cxn>
                  <a:cxn ang="0">
                    <a:pos x="938" y="60"/>
                  </a:cxn>
                  <a:cxn ang="0">
                    <a:pos x="723" y="6"/>
                  </a:cxn>
                  <a:cxn ang="0">
                    <a:pos x="604" y="0"/>
                  </a:cxn>
                  <a:cxn ang="0">
                    <a:pos x="490" y="701"/>
                  </a:cxn>
                  <a:cxn ang="0">
                    <a:pos x="287" y="647"/>
                  </a:cxn>
                  <a:cxn ang="0">
                    <a:pos x="131" y="557"/>
                  </a:cxn>
                  <a:cxn ang="0">
                    <a:pos x="48" y="437"/>
                  </a:cxn>
                  <a:cxn ang="0">
                    <a:pos x="36" y="366"/>
                  </a:cxn>
                  <a:cxn ang="0">
                    <a:pos x="48" y="300"/>
                  </a:cxn>
                  <a:cxn ang="0">
                    <a:pos x="131" y="174"/>
                  </a:cxn>
                  <a:cxn ang="0">
                    <a:pos x="287" y="84"/>
                  </a:cxn>
                  <a:cxn ang="0">
                    <a:pos x="490" y="30"/>
                  </a:cxn>
                  <a:cxn ang="0">
                    <a:pos x="717" y="30"/>
                  </a:cxn>
                  <a:cxn ang="0">
                    <a:pos x="920" y="84"/>
                  </a:cxn>
                  <a:cxn ang="0">
                    <a:pos x="1070" y="174"/>
                  </a:cxn>
                  <a:cxn ang="0">
                    <a:pos x="1153" y="300"/>
                  </a:cxn>
                  <a:cxn ang="0">
                    <a:pos x="1153" y="437"/>
                  </a:cxn>
                  <a:cxn ang="0">
                    <a:pos x="1070" y="557"/>
                  </a:cxn>
                  <a:cxn ang="0">
                    <a:pos x="920" y="647"/>
                  </a:cxn>
                  <a:cxn ang="0">
                    <a:pos x="717" y="701"/>
                  </a:cxn>
                  <a:cxn ang="0">
                    <a:pos x="604" y="707"/>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eaLnBrk="1" hangingPunct="1">
                  <a:defRPr/>
                </a:pPr>
                <a:endParaRPr lang="es-ES">
                  <a:latin typeface="Arial" charset="0"/>
                  <a:cs typeface="Arial" charset="0"/>
                </a:endParaRPr>
              </a:p>
            </p:txBody>
          </p:sp>
          <p:sp>
            <p:nvSpPr>
              <p:cNvPr id="23" name="Freeform 37"/>
              <p:cNvSpPr>
                <a:spLocks/>
              </p:cNvSpPr>
              <p:nvPr/>
            </p:nvSpPr>
            <p:spPr bwMode="hidden">
              <a:xfrm>
                <a:off x="4128" y="3366"/>
                <a:ext cx="544" cy="737"/>
              </a:xfrm>
              <a:custGeom>
                <a:avLst/>
                <a:gdLst/>
                <a:ahLst/>
                <a:cxnLst>
                  <a:cxn ang="0">
                    <a:pos x="24" y="402"/>
                  </a:cxn>
                  <a:cxn ang="0">
                    <a:pos x="36" y="330"/>
                  </a:cxn>
                  <a:cxn ang="0">
                    <a:pos x="66" y="264"/>
                  </a:cxn>
                  <a:cxn ang="0">
                    <a:pos x="108" y="204"/>
                  </a:cxn>
                  <a:cxn ang="0">
                    <a:pos x="173" y="150"/>
                  </a:cxn>
                  <a:cxn ang="0">
                    <a:pos x="251" y="102"/>
                  </a:cxn>
                  <a:cxn ang="0">
                    <a:pos x="335" y="60"/>
                  </a:cxn>
                  <a:cxn ang="0">
                    <a:pos x="436" y="30"/>
                  </a:cxn>
                  <a:cxn ang="0">
                    <a:pos x="544" y="12"/>
                  </a:cxn>
                  <a:cxn ang="0">
                    <a:pos x="544" y="0"/>
                  </a:cxn>
                  <a:cxn ang="0">
                    <a:pos x="430" y="18"/>
                  </a:cxn>
                  <a:cxn ang="0">
                    <a:pos x="329" y="48"/>
                  </a:cxn>
                  <a:cxn ang="0">
                    <a:pos x="233" y="90"/>
                  </a:cxn>
                  <a:cxn ang="0">
                    <a:pos x="155" y="138"/>
                  </a:cxn>
                  <a:cxn ang="0">
                    <a:pos x="90" y="198"/>
                  </a:cxn>
                  <a:cxn ang="0">
                    <a:pos x="42" y="258"/>
                  </a:cxn>
                  <a:cxn ang="0">
                    <a:pos x="12" y="330"/>
                  </a:cxn>
                  <a:cxn ang="0">
                    <a:pos x="0" y="402"/>
                  </a:cxn>
                  <a:cxn ang="0">
                    <a:pos x="6" y="455"/>
                  </a:cxn>
                  <a:cxn ang="0">
                    <a:pos x="18" y="503"/>
                  </a:cxn>
                  <a:cxn ang="0">
                    <a:pos x="42" y="545"/>
                  </a:cxn>
                  <a:cxn ang="0">
                    <a:pos x="78" y="593"/>
                  </a:cxn>
                  <a:cxn ang="0">
                    <a:pos x="114" y="635"/>
                  </a:cxn>
                  <a:cxn ang="0">
                    <a:pos x="161" y="671"/>
                  </a:cxn>
                  <a:cxn ang="0">
                    <a:pos x="221" y="707"/>
                  </a:cxn>
                  <a:cxn ang="0">
                    <a:pos x="281" y="737"/>
                  </a:cxn>
                  <a:cxn ang="0">
                    <a:pos x="323" y="737"/>
                  </a:cxn>
                  <a:cxn ang="0">
                    <a:pos x="257" y="707"/>
                  </a:cxn>
                  <a:cxn ang="0">
                    <a:pos x="203" y="671"/>
                  </a:cxn>
                  <a:cxn ang="0">
                    <a:pos x="149" y="635"/>
                  </a:cxn>
                  <a:cxn ang="0">
                    <a:pos x="108" y="593"/>
                  </a:cxn>
                  <a:cxn ang="0">
                    <a:pos x="72" y="551"/>
                  </a:cxn>
                  <a:cxn ang="0">
                    <a:pos x="48" y="503"/>
                  </a:cxn>
                  <a:cxn ang="0">
                    <a:pos x="30" y="455"/>
                  </a:cxn>
                  <a:cxn ang="0">
                    <a:pos x="24" y="402"/>
                  </a:cxn>
                  <a:cxn ang="0">
                    <a:pos x="24" y="402"/>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eaLnBrk="1" hangingPunct="1">
                  <a:defRPr/>
                </a:pPr>
                <a:endParaRPr lang="es-ES">
                  <a:latin typeface="Arial" charset="0"/>
                  <a:cs typeface="Arial" charset="0"/>
                </a:endParaRPr>
              </a:p>
            </p:txBody>
          </p:sp>
          <p:sp>
            <p:nvSpPr>
              <p:cNvPr id="24" name="Freeform 38"/>
              <p:cNvSpPr>
                <a:spLocks/>
              </p:cNvSpPr>
              <p:nvPr/>
            </p:nvSpPr>
            <p:spPr bwMode="hidden">
              <a:xfrm>
                <a:off x="4792" y="3360"/>
                <a:ext cx="609" cy="252"/>
              </a:xfrm>
              <a:custGeom>
                <a:avLst/>
                <a:gdLst/>
                <a:ahLst/>
                <a:cxnLst>
                  <a:cxn ang="0">
                    <a:pos x="12" y="12"/>
                  </a:cxn>
                  <a:cxn ang="0">
                    <a:pos x="113" y="18"/>
                  </a:cxn>
                  <a:cxn ang="0">
                    <a:pos x="203" y="30"/>
                  </a:cxn>
                  <a:cxn ang="0">
                    <a:pos x="292" y="48"/>
                  </a:cxn>
                  <a:cxn ang="0">
                    <a:pos x="376" y="78"/>
                  </a:cxn>
                  <a:cxn ang="0">
                    <a:pos x="448" y="114"/>
                  </a:cxn>
                  <a:cxn ang="0">
                    <a:pos x="514" y="156"/>
                  </a:cxn>
                  <a:cxn ang="0">
                    <a:pos x="567" y="198"/>
                  </a:cxn>
                  <a:cxn ang="0">
                    <a:pos x="609" y="252"/>
                  </a:cxn>
                  <a:cxn ang="0">
                    <a:pos x="609" y="216"/>
                  </a:cxn>
                  <a:cxn ang="0">
                    <a:pos x="561" y="168"/>
                  </a:cxn>
                  <a:cxn ang="0">
                    <a:pos x="502" y="126"/>
                  </a:cxn>
                  <a:cxn ang="0">
                    <a:pos x="436" y="90"/>
                  </a:cxn>
                  <a:cxn ang="0">
                    <a:pos x="364" y="60"/>
                  </a:cxn>
                  <a:cxn ang="0">
                    <a:pos x="286" y="36"/>
                  </a:cxn>
                  <a:cxn ang="0">
                    <a:pos x="197" y="18"/>
                  </a:cxn>
                  <a:cxn ang="0">
                    <a:pos x="107" y="6"/>
                  </a:cxn>
                  <a:cxn ang="0">
                    <a:pos x="12" y="0"/>
                  </a:cxn>
                  <a:cxn ang="0">
                    <a:pos x="6" y="0"/>
                  </a:cxn>
                  <a:cxn ang="0">
                    <a:pos x="0" y="0"/>
                  </a:cxn>
                  <a:cxn ang="0">
                    <a:pos x="0" y="12"/>
                  </a:cxn>
                  <a:cxn ang="0">
                    <a:pos x="6" y="12"/>
                  </a:cxn>
                  <a:cxn ang="0">
                    <a:pos x="12" y="12"/>
                  </a:cxn>
                  <a:cxn ang="0">
                    <a:pos x="12" y="12"/>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w="9525">
                <a:noFill/>
                <a:round/>
                <a:headEnd/>
                <a:tailEnd/>
              </a:ln>
            </p:spPr>
            <p:txBody>
              <a:bodyPr/>
              <a:lstStyle/>
              <a:p>
                <a:pPr eaLnBrk="1" hangingPunct="1">
                  <a:defRPr/>
                </a:pPr>
                <a:endParaRPr lang="es-ES">
                  <a:latin typeface="Arial" charset="0"/>
                  <a:cs typeface="Arial" charset="0"/>
                </a:endParaRPr>
              </a:p>
            </p:txBody>
          </p:sp>
          <p:sp>
            <p:nvSpPr>
              <p:cNvPr id="25" name="Freeform 39"/>
              <p:cNvSpPr>
                <a:spLocks/>
              </p:cNvSpPr>
              <p:nvPr/>
            </p:nvSpPr>
            <p:spPr bwMode="hidden">
              <a:xfrm>
                <a:off x="5246" y="4007"/>
                <a:ext cx="72" cy="54"/>
              </a:xfrm>
              <a:custGeom>
                <a:avLst/>
                <a:gdLst/>
                <a:ahLst/>
                <a:cxnLst>
                  <a:cxn ang="0">
                    <a:pos x="72" y="0"/>
                  </a:cxn>
                  <a:cxn ang="0">
                    <a:pos x="36" y="30"/>
                  </a:cxn>
                  <a:cxn ang="0">
                    <a:pos x="0" y="54"/>
                  </a:cxn>
                  <a:cxn ang="0">
                    <a:pos x="36" y="54"/>
                  </a:cxn>
                  <a:cxn ang="0">
                    <a:pos x="54" y="42"/>
                  </a:cxn>
                  <a:cxn ang="0">
                    <a:pos x="72" y="24"/>
                  </a:cxn>
                  <a:cxn ang="0">
                    <a:pos x="72" y="24"/>
                  </a:cxn>
                  <a:cxn ang="0">
                    <a:pos x="72" y="0"/>
                  </a:cxn>
                  <a:cxn ang="0">
                    <a:pos x="72" y="0"/>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eaLnBrk="1" hangingPunct="1">
                  <a:defRPr/>
                </a:pPr>
                <a:endParaRPr lang="es-ES">
                  <a:latin typeface="Arial" charset="0"/>
                  <a:cs typeface="Arial" charset="0"/>
                </a:endParaRPr>
              </a:p>
            </p:txBody>
          </p:sp>
          <p:sp>
            <p:nvSpPr>
              <p:cNvPr id="26" name="Freeform 40"/>
              <p:cNvSpPr>
                <a:spLocks/>
              </p:cNvSpPr>
              <p:nvPr/>
            </p:nvSpPr>
            <p:spPr bwMode="hidden">
              <a:xfrm>
                <a:off x="4505" y="4073"/>
                <a:ext cx="705" cy="108"/>
              </a:xfrm>
              <a:custGeom>
                <a:avLst/>
                <a:gdLst/>
                <a:ahLst/>
                <a:cxnLst>
                  <a:cxn ang="0">
                    <a:pos x="299" y="90"/>
                  </a:cxn>
                  <a:cxn ang="0">
                    <a:pos x="221" y="90"/>
                  </a:cxn>
                  <a:cxn ang="0">
                    <a:pos x="143" y="78"/>
                  </a:cxn>
                  <a:cxn ang="0">
                    <a:pos x="0" y="48"/>
                  </a:cxn>
                  <a:cxn ang="0">
                    <a:pos x="0" y="66"/>
                  </a:cxn>
                  <a:cxn ang="0">
                    <a:pos x="143" y="96"/>
                  </a:cxn>
                  <a:cxn ang="0">
                    <a:pos x="221" y="108"/>
                  </a:cxn>
                  <a:cxn ang="0">
                    <a:pos x="299" y="108"/>
                  </a:cxn>
                  <a:cxn ang="0">
                    <a:pos x="412" y="102"/>
                  </a:cxn>
                  <a:cxn ang="0">
                    <a:pos x="520" y="84"/>
                  </a:cxn>
                  <a:cxn ang="0">
                    <a:pos x="615" y="60"/>
                  </a:cxn>
                  <a:cxn ang="0">
                    <a:pos x="705" y="24"/>
                  </a:cxn>
                  <a:cxn ang="0">
                    <a:pos x="705" y="0"/>
                  </a:cxn>
                  <a:cxn ang="0">
                    <a:pos x="615" y="42"/>
                  </a:cxn>
                  <a:cxn ang="0">
                    <a:pos x="520" y="66"/>
                  </a:cxn>
                  <a:cxn ang="0">
                    <a:pos x="412" y="84"/>
                  </a:cxn>
                  <a:cxn ang="0">
                    <a:pos x="299" y="90"/>
                  </a:cxn>
                  <a:cxn ang="0">
                    <a:pos x="299" y="90"/>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eaLnBrk="1" hangingPunct="1">
                  <a:defRPr/>
                </a:pPr>
                <a:endParaRPr lang="es-ES">
                  <a:latin typeface="Arial" charset="0"/>
                  <a:cs typeface="Arial" charset="0"/>
                </a:endParaRPr>
              </a:p>
            </p:txBody>
          </p:sp>
          <p:sp>
            <p:nvSpPr>
              <p:cNvPr id="27" name="Freeform 41"/>
              <p:cNvSpPr>
                <a:spLocks/>
              </p:cNvSpPr>
              <p:nvPr/>
            </p:nvSpPr>
            <p:spPr bwMode="hidden">
              <a:xfrm>
                <a:off x="5336" y="3654"/>
                <a:ext cx="143" cy="341"/>
              </a:xfrm>
              <a:custGeom>
                <a:avLst/>
                <a:gdLst/>
                <a:ahLst/>
                <a:cxnLst>
                  <a:cxn ang="0">
                    <a:pos x="119" y="114"/>
                  </a:cxn>
                  <a:cxn ang="0">
                    <a:pos x="113" y="173"/>
                  </a:cxn>
                  <a:cxn ang="0">
                    <a:pos x="89" y="239"/>
                  </a:cxn>
                  <a:cxn ang="0">
                    <a:pos x="47" y="293"/>
                  </a:cxn>
                  <a:cxn ang="0">
                    <a:pos x="0" y="341"/>
                  </a:cxn>
                  <a:cxn ang="0">
                    <a:pos x="29" y="341"/>
                  </a:cxn>
                  <a:cxn ang="0">
                    <a:pos x="77" y="287"/>
                  </a:cxn>
                  <a:cxn ang="0">
                    <a:pos x="113" y="233"/>
                  </a:cxn>
                  <a:cxn ang="0">
                    <a:pos x="137" y="173"/>
                  </a:cxn>
                  <a:cxn ang="0">
                    <a:pos x="143" y="114"/>
                  </a:cxn>
                  <a:cxn ang="0">
                    <a:pos x="137" y="60"/>
                  </a:cxn>
                  <a:cxn ang="0">
                    <a:pos x="119" y="0"/>
                  </a:cxn>
                  <a:cxn ang="0">
                    <a:pos x="89" y="0"/>
                  </a:cxn>
                  <a:cxn ang="0">
                    <a:pos x="113" y="60"/>
                  </a:cxn>
                  <a:cxn ang="0">
                    <a:pos x="119" y="114"/>
                  </a:cxn>
                  <a:cxn ang="0">
                    <a:pos x="119" y="114"/>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eaLnBrk="1" hangingPunct="1">
                  <a:defRPr/>
                </a:pPr>
                <a:endParaRPr lang="es-ES">
                  <a:latin typeface="Arial" charset="0"/>
                  <a:cs typeface="Arial" charset="0"/>
                </a:endParaRPr>
              </a:p>
            </p:txBody>
          </p:sp>
          <p:sp>
            <p:nvSpPr>
              <p:cNvPr id="28" name="Freeform 42"/>
              <p:cNvSpPr>
                <a:spLocks/>
              </p:cNvSpPr>
              <p:nvPr/>
            </p:nvSpPr>
            <p:spPr bwMode="hidden">
              <a:xfrm>
                <a:off x="5061" y="3624"/>
                <a:ext cx="83" cy="90"/>
              </a:xfrm>
              <a:custGeom>
                <a:avLst/>
                <a:gdLst/>
                <a:ahLst/>
                <a:cxnLst>
                  <a:cxn ang="0">
                    <a:pos x="59" y="90"/>
                  </a:cxn>
                  <a:cxn ang="0">
                    <a:pos x="83" y="84"/>
                  </a:cxn>
                  <a:cxn ang="0">
                    <a:pos x="71" y="60"/>
                  </a:cxn>
                  <a:cxn ang="0">
                    <a:pos x="53" y="42"/>
                  </a:cxn>
                  <a:cxn ang="0">
                    <a:pos x="6" y="0"/>
                  </a:cxn>
                  <a:cxn ang="0">
                    <a:pos x="0" y="18"/>
                  </a:cxn>
                  <a:cxn ang="0">
                    <a:pos x="35" y="48"/>
                  </a:cxn>
                  <a:cxn ang="0">
                    <a:pos x="59" y="90"/>
                  </a:cxn>
                  <a:cxn ang="0">
                    <a:pos x="59" y="90"/>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eaLnBrk="1" hangingPunct="1">
                  <a:defRPr/>
                </a:pPr>
                <a:endParaRPr lang="es-ES">
                  <a:latin typeface="Arial" charset="0"/>
                  <a:cs typeface="Arial" charset="0"/>
                </a:endParaRPr>
              </a:p>
            </p:txBody>
          </p:sp>
          <p:sp>
            <p:nvSpPr>
              <p:cNvPr id="29" name="Freeform 43"/>
              <p:cNvSpPr>
                <a:spLocks/>
              </p:cNvSpPr>
              <p:nvPr/>
            </p:nvSpPr>
            <p:spPr bwMode="hidden">
              <a:xfrm>
                <a:off x="4445" y="3552"/>
                <a:ext cx="717" cy="431"/>
              </a:xfrm>
              <a:custGeom>
                <a:avLst/>
                <a:gdLst>
                  <a:gd name="T0" fmla="*/ 693 w 717"/>
                  <a:gd name="T1" fmla="*/ 216 h 431"/>
                  <a:gd name="T2" fmla="*/ 687 w 717"/>
                  <a:gd name="T3" fmla="*/ 257 h 431"/>
                  <a:gd name="T4" fmla="*/ 669 w 717"/>
                  <a:gd name="T5" fmla="*/ 293 h 431"/>
                  <a:gd name="T6" fmla="*/ 633 w 717"/>
                  <a:gd name="T7" fmla="*/ 329 h 431"/>
                  <a:gd name="T8" fmla="*/ 598 w 717"/>
                  <a:gd name="T9" fmla="*/ 359 h 431"/>
                  <a:gd name="T10" fmla="*/ 544 w 717"/>
                  <a:gd name="T11" fmla="*/ 383 h 431"/>
                  <a:gd name="T12" fmla="*/ 490 w 717"/>
                  <a:gd name="T13" fmla="*/ 401 h 431"/>
                  <a:gd name="T14" fmla="*/ 424 w 717"/>
                  <a:gd name="T15" fmla="*/ 413 h 431"/>
                  <a:gd name="T16" fmla="*/ 359 w 717"/>
                  <a:gd name="T17" fmla="*/ 419 h 431"/>
                  <a:gd name="T18" fmla="*/ 293 w 717"/>
                  <a:gd name="T19" fmla="*/ 413 h 431"/>
                  <a:gd name="T20" fmla="*/ 227 w 717"/>
                  <a:gd name="T21" fmla="*/ 401 h 431"/>
                  <a:gd name="T22" fmla="*/ 173 w 717"/>
                  <a:gd name="T23" fmla="*/ 383 h 431"/>
                  <a:gd name="T24" fmla="*/ 119 w 717"/>
                  <a:gd name="T25" fmla="*/ 359 h 431"/>
                  <a:gd name="T26" fmla="*/ 84 w 717"/>
                  <a:gd name="T27" fmla="*/ 329 h 431"/>
                  <a:gd name="T28" fmla="*/ 48 w 717"/>
                  <a:gd name="T29" fmla="*/ 293 h 431"/>
                  <a:gd name="T30" fmla="*/ 30 w 717"/>
                  <a:gd name="T31" fmla="*/ 257 h 431"/>
                  <a:gd name="T32" fmla="*/ 24 w 717"/>
                  <a:gd name="T33" fmla="*/ 216 h 431"/>
                  <a:gd name="T34" fmla="*/ 30 w 717"/>
                  <a:gd name="T35" fmla="*/ 174 h 431"/>
                  <a:gd name="T36" fmla="*/ 48 w 717"/>
                  <a:gd name="T37" fmla="*/ 138 h 431"/>
                  <a:gd name="T38" fmla="*/ 84 w 717"/>
                  <a:gd name="T39" fmla="*/ 102 h 431"/>
                  <a:gd name="T40" fmla="*/ 119 w 717"/>
                  <a:gd name="T41" fmla="*/ 72 h 431"/>
                  <a:gd name="T42" fmla="*/ 173 w 717"/>
                  <a:gd name="T43" fmla="*/ 48 h 431"/>
                  <a:gd name="T44" fmla="*/ 227 w 717"/>
                  <a:gd name="T45" fmla="*/ 30 h 431"/>
                  <a:gd name="T46" fmla="*/ 293 w 717"/>
                  <a:gd name="T47" fmla="*/ 18 h 431"/>
                  <a:gd name="T48" fmla="*/ 359 w 717"/>
                  <a:gd name="T49" fmla="*/ 12 h 431"/>
                  <a:gd name="T50" fmla="*/ 418 w 717"/>
                  <a:gd name="T51" fmla="*/ 18 h 431"/>
                  <a:gd name="T52" fmla="*/ 478 w 717"/>
                  <a:gd name="T53" fmla="*/ 30 h 431"/>
                  <a:gd name="T54" fmla="*/ 532 w 717"/>
                  <a:gd name="T55" fmla="*/ 48 h 431"/>
                  <a:gd name="T56" fmla="*/ 580 w 717"/>
                  <a:gd name="T57" fmla="*/ 66 h 431"/>
                  <a:gd name="T58" fmla="*/ 586 w 717"/>
                  <a:gd name="T59" fmla="*/ 48 h 431"/>
                  <a:gd name="T60" fmla="*/ 478 w 717"/>
                  <a:gd name="T61" fmla="*/ 12 h 431"/>
                  <a:gd name="T62" fmla="*/ 418 w 717"/>
                  <a:gd name="T63" fmla="*/ 6 h 431"/>
                  <a:gd name="T64" fmla="*/ 359 w 717"/>
                  <a:gd name="T65" fmla="*/ 0 h 431"/>
                  <a:gd name="T66" fmla="*/ 287 w 717"/>
                  <a:gd name="T67" fmla="*/ 6 h 431"/>
                  <a:gd name="T68" fmla="*/ 221 w 717"/>
                  <a:gd name="T69" fmla="*/ 18 h 431"/>
                  <a:gd name="T70" fmla="*/ 161 w 717"/>
                  <a:gd name="T71" fmla="*/ 36 h 431"/>
                  <a:gd name="T72" fmla="*/ 107 w 717"/>
                  <a:gd name="T73" fmla="*/ 66 h 431"/>
                  <a:gd name="T74" fmla="*/ 60 w 717"/>
                  <a:gd name="T75" fmla="*/ 96 h 431"/>
                  <a:gd name="T76" fmla="*/ 30 w 717"/>
                  <a:gd name="T77" fmla="*/ 132 h 431"/>
                  <a:gd name="T78" fmla="*/ 6 w 717"/>
                  <a:gd name="T79" fmla="*/ 174 h 431"/>
                  <a:gd name="T80" fmla="*/ 0 w 717"/>
                  <a:gd name="T81" fmla="*/ 216 h 431"/>
                  <a:gd name="T82" fmla="*/ 6 w 717"/>
                  <a:gd name="T83" fmla="*/ 257 h 431"/>
                  <a:gd name="T84" fmla="*/ 30 w 717"/>
                  <a:gd name="T85" fmla="*/ 299 h 431"/>
                  <a:gd name="T86" fmla="*/ 60 w 717"/>
                  <a:gd name="T87" fmla="*/ 335 h 431"/>
                  <a:gd name="T88" fmla="*/ 107 w 717"/>
                  <a:gd name="T89" fmla="*/ 371 h 431"/>
                  <a:gd name="T90" fmla="*/ 161 w 717"/>
                  <a:gd name="T91" fmla="*/ 395 h 431"/>
                  <a:gd name="T92" fmla="*/ 221 w 717"/>
                  <a:gd name="T93" fmla="*/ 413 h 431"/>
                  <a:gd name="T94" fmla="*/ 287 w 717"/>
                  <a:gd name="T95" fmla="*/ 425 h 431"/>
                  <a:gd name="T96" fmla="*/ 359 w 717"/>
                  <a:gd name="T97" fmla="*/ 431 h 431"/>
                  <a:gd name="T98" fmla="*/ 430 w 717"/>
                  <a:gd name="T99" fmla="*/ 425 h 431"/>
                  <a:gd name="T100" fmla="*/ 496 w 717"/>
                  <a:gd name="T101" fmla="*/ 413 h 431"/>
                  <a:gd name="T102" fmla="*/ 562 w 717"/>
                  <a:gd name="T103" fmla="*/ 395 h 431"/>
                  <a:gd name="T104" fmla="*/ 610 w 717"/>
                  <a:gd name="T105" fmla="*/ 371 h 431"/>
                  <a:gd name="T106" fmla="*/ 657 w 717"/>
                  <a:gd name="T107" fmla="*/ 335 h 431"/>
                  <a:gd name="T108" fmla="*/ 687 w 717"/>
                  <a:gd name="T109" fmla="*/ 299 h 431"/>
                  <a:gd name="T110" fmla="*/ 711 w 717"/>
                  <a:gd name="T111" fmla="*/ 257 h 431"/>
                  <a:gd name="T112" fmla="*/ 717 w 717"/>
                  <a:gd name="T113" fmla="*/ 216 h 431"/>
                  <a:gd name="T114" fmla="*/ 717 w 717"/>
                  <a:gd name="T115" fmla="*/ 204 h 431"/>
                  <a:gd name="T116" fmla="*/ 711 w 717"/>
                  <a:gd name="T117" fmla="*/ 192 h 431"/>
                  <a:gd name="T118" fmla="*/ 687 w 717"/>
                  <a:gd name="T119" fmla="*/ 198 h 431"/>
                  <a:gd name="T120" fmla="*/ 693 w 717"/>
                  <a:gd name="T121" fmla="*/ 210 h 431"/>
                  <a:gd name="T122" fmla="*/ 693 w 717"/>
                  <a:gd name="T123" fmla="*/ 216 h 431"/>
                  <a:gd name="T124" fmla="*/ 693 w 717"/>
                  <a:gd name="T125" fmla="*/ 216 h 43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ES"/>
              </a:p>
            </p:txBody>
          </p:sp>
          <p:sp>
            <p:nvSpPr>
              <p:cNvPr id="30" name="Freeform 44"/>
              <p:cNvSpPr>
                <a:spLocks/>
              </p:cNvSpPr>
              <p:nvPr/>
            </p:nvSpPr>
            <p:spPr bwMode="hidden">
              <a:xfrm>
                <a:off x="4349" y="3510"/>
                <a:ext cx="909" cy="533"/>
              </a:xfrm>
              <a:custGeom>
                <a:avLst/>
                <a:gdLst/>
                <a:ahLst/>
                <a:cxnLst>
                  <a:cxn ang="0">
                    <a:pos x="616" y="0"/>
                  </a:cxn>
                  <a:cxn ang="0">
                    <a:pos x="616" y="18"/>
                  </a:cxn>
                  <a:cxn ang="0">
                    <a:pos x="724" y="60"/>
                  </a:cxn>
                  <a:cxn ang="0">
                    <a:pos x="765" y="84"/>
                  </a:cxn>
                  <a:cxn ang="0">
                    <a:pos x="807" y="114"/>
                  </a:cxn>
                  <a:cxn ang="0">
                    <a:pos x="837" y="144"/>
                  </a:cxn>
                  <a:cxn ang="0">
                    <a:pos x="861" y="180"/>
                  </a:cxn>
                  <a:cxn ang="0">
                    <a:pos x="873" y="216"/>
                  </a:cxn>
                  <a:cxn ang="0">
                    <a:pos x="879" y="258"/>
                  </a:cxn>
                  <a:cxn ang="0">
                    <a:pos x="873" y="311"/>
                  </a:cxn>
                  <a:cxn ang="0">
                    <a:pos x="843" y="359"/>
                  </a:cxn>
                  <a:cxn ang="0">
                    <a:pos x="807" y="401"/>
                  </a:cxn>
                  <a:cxn ang="0">
                    <a:pos x="753" y="443"/>
                  </a:cxn>
                  <a:cxn ang="0">
                    <a:pos x="694" y="473"/>
                  </a:cxn>
                  <a:cxn ang="0">
                    <a:pos x="622" y="497"/>
                  </a:cxn>
                  <a:cxn ang="0">
                    <a:pos x="538" y="509"/>
                  </a:cxn>
                  <a:cxn ang="0">
                    <a:pos x="455" y="515"/>
                  </a:cxn>
                  <a:cxn ang="0">
                    <a:pos x="371" y="509"/>
                  </a:cxn>
                  <a:cxn ang="0">
                    <a:pos x="287" y="497"/>
                  </a:cxn>
                  <a:cxn ang="0">
                    <a:pos x="215" y="473"/>
                  </a:cxn>
                  <a:cxn ang="0">
                    <a:pos x="156" y="443"/>
                  </a:cxn>
                  <a:cxn ang="0">
                    <a:pos x="102" y="401"/>
                  </a:cxn>
                  <a:cxn ang="0">
                    <a:pos x="66" y="359"/>
                  </a:cxn>
                  <a:cxn ang="0">
                    <a:pos x="36" y="311"/>
                  </a:cxn>
                  <a:cxn ang="0">
                    <a:pos x="30" y="258"/>
                  </a:cxn>
                  <a:cxn ang="0">
                    <a:pos x="36" y="222"/>
                  </a:cxn>
                  <a:cxn ang="0">
                    <a:pos x="48" y="186"/>
                  </a:cxn>
                  <a:cxn ang="0">
                    <a:pos x="66" y="156"/>
                  </a:cxn>
                  <a:cxn ang="0">
                    <a:pos x="90" y="126"/>
                  </a:cxn>
                  <a:cxn ang="0">
                    <a:pos x="66" y="114"/>
                  </a:cxn>
                  <a:cxn ang="0">
                    <a:pos x="36" y="144"/>
                  </a:cxn>
                  <a:cxn ang="0">
                    <a:pos x="18" y="180"/>
                  </a:cxn>
                  <a:cxn ang="0">
                    <a:pos x="6" y="216"/>
                  </a:cxn>
                  <a:cxn ang="0">
                    <a:pos x="0" y="258"/>
                  </a:cxn>
                  <a:cxn ang="0">
                    <a:pos x="12" y="311"/>
                  </a:cxn>
                  <a:cxn ang="0">
                    <a:pos x="36" y="365"/>
                  </a:cxn>
                  <a:cxn ang="0">
                    <a:pos x="78" y="413"/>
                  </a:cxn>
                  <a:cxn ang="0">
                    <a:pos x="132" y="449"/>
                  </a:cxn>
                  <a:cxn ang="0">
                    <a:pos x="203" y="485"/>
                  </a:cxn>
                  <a:cxn ang="0">
                    <a:pos x="275" y="509"/>
                  </a:cxn>
                  <a:cxn ang="0">
                    <a:pos x="365" y="527"/>
                  </a:cxn>
                  <a:cxn ang="0">
                    <a:pos x="455" y="533"/>
                  </a:cxn>
                  <a:cxn ang="0">
                    <a:pos x="544" y="527"/>
                  </a:cxn>
                  <a:cxn ang="0">
                    <a:pos x="634" y="509"/>
                  </a:cxn>
                  <a:cxn ang="0">
                    <a:pos x="712" y="485"/>
                  </a:cxn>
                  <a:cxn ang="0">
                    <a:pos x="777" y="449"/>
                  </a:cxn>
                  <a:cxn ang="0">
                    <a:pos x="831" y="413"/>
                  </a:cxn>
                  <a:cxn ang="0">
                    <a:pos x="873" y="365"/>
                  </a:cxn>
                  <a:cxn ang="0">
                    <a:pos x="897" y="311"/>
                  </a:cxn>
                  <a:cxn ang="0">
                    <a:pos x="909" y="258"/>
                  </a:cxn>
                  <a:cxn ang="0">
                    <a:pos x="903" y="216"/>
                  </a:cxn>
                  <a:cxn ang="0">
                    <a:pos x="885" y="174"/>
                  </a:cxn>
                  <a:cxn ang="0">
                    <a:pos x="861" y="132"/>
                  </a:cxn>
                  <a:cxn ang="0">
                    <a:pos x="825" y="102"/>
                  </a:cxn>
                  <a:cxn ang="0">
                    <a:pos x="783" y="66"/>
                  </a:cxn>
                  <a:cxn ang="0">
                    <a:pos x="735" y="42"/>
                  </a:cxn>
                  <a:cxn ang="0">
                    <a:pos x="616" y="0"/>
                  </a:cxn>
                  <a:cxn ang="0">
                    <a:pos x="616" y="0"/>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w="9525">
                <a:noFill/>
                <a:round/>
                <a:headEnd/>
                <a:tailEnd/>
              </a:ln>
            </p:spPr>
            <p:txBody>
              <a:bodyPr/>
              <a:lstStyle/>
              <a:p>
                <a:pPr eaLnBrk="1" hangingPunct="1">
                  <a:defRPr/>
                </a:pPr>
                <a:endParaRPr lang="es-ES">
                  <a:latin typeface="Arial" charset="0"/>
                  <a:cs typeface="Arial" charset="0"/>
                </a:endParaRPr>
              </a:p>
            </p:txBody>
          </p:sp>
          <p:sp>
            <p:nvSpPr>
              <p:cNvPr id="31" name="Freeform 45"/>
              <p:cNvSpPr>
                <a:spLocks/>
              </p:cNvSpPr>
              <p:nvPr/>
            </p:nvSpPr>
            <p:spPr bwMode="hidden">
              <a:xfrm>
                <a:off x="4564" y="3492"/>
                <a:ext cx="365" cy="66"/>
              </a:xfrm>
              <a:custGeom>
                <a:avLst/>
                <a:gdLst/>
                <a:ahLst/>
                <a:cxnLst>
                  <a:cxn ang="0">
                    <a:pos x="240" y="18"/>
                  </a:cxn>
                  <a:cxn ang="0">
                    <a:pos x="299" y="24"/>
                  </a:cxn>
                  <a:cxn ang="0">
                    <a:pos x="359" y="30"/>
                  </a:cxn>
                  <a:cxn ang="0">
                    <a:pos x="365" y="12"/>
                  </a:cxn>
                  <a:cxn ang="0">
                    <a:pos x="305" y="6"/>
                  </a:cxn>
                  <a:cxn ang="0">
                    <a:pos x="240" y="0"/>
                  </a:cxn>
                  <a:cxn ang="0">
                    <a:pos x="174" y="6"/>
                  </a:cxn>
                  <a:cxn ang="0">
                    <a:pos x="114" y="12"/>
                  </a:cxn>
                  <a:cxn ang="0">
                    <a:pos x="0" y="42"/>
                  </a:cxn>
                  <a:cxn ang="0">
                    <a:pos x="0" y="66"/>
                  </a:cxn>
                  <a:cxn ang="0">
                    <a:pos x="54" y="48"/>
                  </a:cxn>
                  <a:cxn ang="0">
                    <a:pos x="114" y="30"/>
                  </a:cxn>
                  <a:cxn ang="0">
                    <a:pos x="174" y="24"/>
                  </a:cxn>
                  <a:cxn ang="0">
                    <a:pos x="240" y="18"/>
                  </a:cxn>
                  <a:cxn ang="0">
                    <a:pos x="240" y="18"/>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eaLnBrk="1" hangingPunct="1">
                  <a:defRPr/>
                </a:pPr>
                <a:endParaRPr lang="es-ES">
                  <a:latin typeface="Arial" charset="0"/>
                  <a:cs typeface="Arial" charset="0"/>
                </a:endParaRPr>
              </a:p>
            </p:txBody>
          </p:sp>
          <p:sp>
            <p:nvSpPr>
              <p:cNvPr id="32" name="Freeform 46"/>
              <p:cNvSpPr>
                <a:spLocks/>
              </p:cNvSpPr>
              <p:nvPr/>
            </p:nvSpPr>
            <p:spPr bwMode="hidden">
              <a:xfrm>
                <a:off x="4463" y="3558"/>
                <a:ext cx="66" cy="48"/>
              </a:xfrm>
              <a:custGeom>
                <a:avLst/>
                <a:gdLst/>
                <a:ahLst/>
                <a:cxnLst>
                  <a:cxn ang="0">
                    <a:pos x="66" y="18"/>
                  </a:cxn>
                  <a:cxn ang="0">
                    <a:pos x="48" y="0"/>
                  </a:cxn>
                  <a:cxn ang="0">
                    <a:pos x="24" y="12"/>
                  </a:cxn>
                  <a:cxn ang="0">
                    <a:pos x="0" y="30"/>
                  </a:cxn>
                  <a:cxn ang="0">
                    <a:pos x="12" y="48"/>
                  </a:cxn>
                  <a:cxn ang="0">
                    <a:pos x="42" y="30"/>
                  </a:cxn>
                  <a:cxn ang="0">
                    <a:pos x="66" y="18"/>
                  </a:cxn>
                  <a:cxn ang="0">
                    <a:pos x="66" y="18"/>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eaLnBrk="1" hangingPunct="1">
                  <a:defRPr/>
                </a:pPr>
                <a:endParaRPr lang="es-ES">
                  <a:latin typeface="Arial" charset="0"/>
                  <a:cs typeface="Arial" charset="0"/>
                </a:endParaRPr>
              </a:p>
            </p:txBody>
          </p:sp>
          <p:sp>
            <p:nvSpPr>
              <p:cNvPr id="33" name="Oval 47"/>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w="9525">
                <a:noFill/>
                <a:round/>
                <a:headEnd/>
                <a:tailEnd/>
              </a:ln>
              <a:effectLst/>
            </p:spPr>
            <p:txBody>
              <a:bodyPr/>
              <a:lstStyle/>
              <a:p>
                <a:pPr eaLnBrk="1" hangingPunct="1">
                  <a:defRPr/>
                </a:pPr>
                <a:endParaRPr lang="es-ES">
                  <a:latin typeface="Arial" charset="0"/>
                  <a:cs typeface="Arial" charset="0"/>
                </a:endParaRPr>
              </a:p>
            </p:txBody>
          </p:sp>
          <p:sp>
            <p:nvSpPr>
              <p:cNvPr id="34" name="Oval 48"/>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w="9525">
                <a:noFill/>
                <a:round/>
                <a:headEnd/>
                <a:tailEnd/>
              </a:ln>
              <a:effectLst/>
            </p:spPr>
            <p:txBody>
              <a:bodyPr/>
              <a:lstStyle/>
              <a:p>
                <a:pPr eaLnBrk="1" hangingPunct="1">
                  <a:defRPr/>
                </a:pPr>
                <a:endParaRPr lang="es-ES">
                  <a:latin typeface="Arial" charset="0"/>
                  <a:cs typeface="Arial" charset="0"/>
                </a:endParaRPr>
              </a:p>
            </p:txBody>
          </p:sp>
          <p:sp>
            <p:nvSpPr>
              <p:cNvPr id="35" name="Oval 49"/>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eaLnBrk="1" hangingPunct="1">
                  <a:defRPr/>
                </a:pPr>
                <a:endParaRPr lang="es-ES">
                  <a:latin typeface="Arial" charset="0"/>
                  <a:cs typeface="Arial" charset="0"/>
                </a:endParaRPr>
              </a:p>
            </p:txBody>
          </p:sp>
          <p:sp>
            <p:nvSpPr>
              <p:cNvPr id="36" name="Oval 50"/>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eaLnBrk="1" hangingPunct="1">
                  <a:defRPr/>
                </a:pPr>
                <a:endParaRPr lang="es-ES">
                  <a:latin typeface="Arial" charset="0"/>
                  <a:cs typeface="Arial" charset="0"/>
                </a:endParaRPr>
              </a:p>
            </p:txBody>
          </p:sp>
          <p:sp>
            <p:nvSpPr>
              <p:cNvPr id="37" name="Oval 51"/>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eaLnBrk="1" hangingPunct="1">
                  <a:defRPr/>
                </a:pPr>
                <a:endParaRPr lang="es-ES">
                  <a:latin typeface="Arial" charset="0"/>
                  <a:cs typeface="Arial" charset="0"/>
                </a:endParaRPr>
              </a:p>
            </p:txBody>
          </p:sp>
          <p:sp>
            <p:nvSpPr>
              <p:cNvPr id="38" name="Oval 52"/>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eaLnBrk="1" hangingPunct="1">
                  <a:defRPr/>
                </a:pPr>
                <a:endParaRPr lang="es-ES">
                  <a:latin typeface="Arial" charset="0"/>
                  <a:cs typeface="Arial" charset="0"/>
                </a:endParaRPr>
              </a:p>
            </p:txBody>
          </p:sp>
        </p:grpSp>
        <p:grpSp>
          <p:nvGrpSpPr>
            <p:cNvPr id="9" name="Group 53"/>
            <p:cNvGrpSpPr>
              <a:grpSpLocks/>
            </p:cNvGrpSpPr>
            <p:nvPr userDrawn="1"/>
          </p:nvGrpSpPr>
          <p:grpSpPr bwMode="auto">
            <a:xfrm>
              <a:off x="5280" y="3024"/>
              <a:ext cx="425" cy="258"/>
              <a:chOff x="5280" y="3024"/>
              <a:chExt cx="425" cy="258"/>
            </a:xfrm>
          </p:grpSpPr>
          <p:sp>
            <p:nvSpPr>
              <p:cNvPr id="10" name="Freeform 54"/>
              <p:cNvSpPr>
                <a:spLocks/>
              </p:cNvSpPr>
              <p:nvPr/>
            </p:nvSpPr>
            <p:spPr bwMode="hidden">
              <a:xfrm>
                <a:off x="5280" y="3186"/>
                <a:ext cx="383" cy="96"/>
              </a:xfrm>
              <a:custGeom>
                <a:avLst/>
                <a:gdLst>
                  <a:gd name="T0" fmla="*/ 209 w 382"/>
                  <a:gd name="T1" fmla="*/ 96 h 96"/>
                  <a:gd name="T2" fmla="*/ 143 w 382"/>
                  <a:gd name="T3" fmla="*/ 90 h 96"/>
                  <a:gd name="T4" fmla="*/ 83 w 382"/>
                  <a:gd name="T5" fmla="*/ 66 h 96"/>
                  <a:gd name="T6" fmla="*/ 35 w 382"/>
                  <a:gd name="T7" fmla="*/ 36 h 96"/>
                  <a:gd name="T8" fmla="*/ 6 w 382"/>
                  <a:gd name="T9" fmla="*/ 0 h 96"/>
                  <a:gd name="T10" fmla="*/ 0 w 382"/>
                  <a:gd name="T11" fmla="*/ 6 h 96"/>
                  <a:gd name="T12" fmla="*/ 29 w 382"/>
                  <a:gd name="T13" fmla="*/ 42 h 96"/>
                  <a:gd name="T14" fmla="*/ 77 w 382"/>
                  <a:gd name="T15" fmla="*/ 72 h 96"/>
                  <a:gd name="T16" fmla="*/ 137 w 382"/>
                  <a:gd name="T17" fmla="*/ 90 h 96"/>
                  <a:gd name="T18" fmla="*/ 209 w 382"/>
                  <a:gd name="T19" fmla="*/ 96 h 96"/>
                  <a:gd name="T20" fmla="*/ 263 w 382"/>
                  <a:gd name="T21" fmla="*/ 90 h 96"/>
                  <a:gd name="T22" fmla="*/ 311 w 382"/>
                  <a:gd name="T23" fmla="*/ 84 h 96"/>
                  <a:gd name="T24" fmla="*/ 352 w 382"/>
                  <a:gd name="T25" fmla="*/ 66 h 96"/>
                  <a:gd name="T26" fmla="*/ 382 w 382"/>
                  <a:gd name="T27" fmla="*/ 42 h 96"/>
                  <a:gd name="T28" fmla="*/ 376 w 382"/>
                  <a:gd name="T29" fmla="*/ 42 h 96"/>
                  <a:gd name="T30" fmla="*/ 346 w 382"/>
                  <a:gd name="T31" fmla="*/ 66 h 96"/>
                  <a:gd name="T32" fmla="*/ 305 w 382"/>
                  <a:gd name="T33" fmla="*/ 78 h 96"/>
                  <a:gd name="T34" fmla="*/ 263 w 382"/>
                  <a:gd name="T35" fmla="*/ 90 h 96"/>
                  <a:gd name="T36" fmla="*/ 209 w 382"/>
                  <a:gd name="T37" fmla="*/ 96 h 96"/>
                  <a:gd name="T38" fmla="*/ 209 w 382"/>
                  <a:gd name="T39" fmla="*/ 96 h 9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ES"/>
              </a:p>
            </p:txBody>
          </p:sp>
          <p:sp>
            <p:nvSpPr>
              <p:cNvPr id="11" name="Freeform 55"/>
              <p:cNvSpPr>
                <a:spLocks/>
              </p:cNvSpPr>
              <p:nvPr/>
            </p:nvSpPr>
            <p:spPr bwMode="hidden">
              <a:xfrm>
                <a:off x="5315" y="3024"/>
                <a:ext cx="258" cy="54"/>
              </a:xfrm>
              <a:custGeom>
                <a:avLst/>
                <a:gdLst>
                  <a:gd name="T0" fmla="*/ 174 w 258"/>
                  <a:gd name="T1" fmla="*/ 0 h 54"/>
                  <a:gd name="T2" fmla="*/ 216 w 258"/>
                  <a:gd name="T3" fmla="*/ 6 h 54"/>
                  <a:gd name="T4" fmla="*/ 258 w 258"/>
                  <a:gd name="T5" fmla="*/ 12 h 54"/>
                  <a:gd name="T6" fmla="*/ 252 w 258"/>
                  <a:gd name="T7" fmla="*/ 6 h 54"/>
                  <a:gd name="T8" fmla="*/ 216 w 258"/>
                  <a:gd name="T9" fmla="*/ 0 h 54"/>
                  <a:gd name="T10" fmla="*/ 174 w 258"/>
                  <a:gd name="T11" fmla="*/ 0 h 54"/>
                  <a:gd name="T12" fmla="*/ 120 w 258"/>
                  <a:gd name="T13" fmla="*/ 6 h 54"/>
                  <a:gd name="T14" fmla="*/ 78 w 258"/>
                  <a:gd name="T15" fmla="*/ 12 h 54"/>
                  <a:gd name="T16" fmla="*/ 36 w 258"/>
                  <a:gd name="T17" fmla="*/ 30 h 54"/>
                  <a:gd name="T18" fmla="*/ 0 w 258"/>
                  <a:gd name="T19" fmla="*/ 48 h 54"/>
                  <a:gd name="T20" fmla="*/ 6 w 258"/>
                  <a:gd name="T21" fmla="*/ 54 h 54"/>
                  <a:gd name="T22" fmla="*/ 36 w 258"/>
                  <a:gd name="T23" fmla="*/ 36 h 54"/>
                  <a:gd name="T24" fmla="*/ 78 w 258"/>
                  <a:gd name="T25" fmla="*/ 18 h 54"/>
                  <a:gd name="T26" fmla="*/ 120 w 258"/>
                  <a:gd name="T27" fmla="*/ 6 h 54"/>
                  <a:gd name="T28" fmla="*/ 174 w 258"/>
                  <a:gd name="T29" fmla="*/ 0 h 54"/>
                  <a:gd name="T30" fmla="*/ 174 w 258"/>
                  <a:gd name="T31" fmla="*/ 0 h 5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ES"/>
              </a:p>
            </p:txBody>
          </p:sp>
          <p:sp>
            <p:nvSpPr>
              <p:cNvPr id="12" name="Freeform 56"/>
              <p:cNvSpPr>
                <a:spLocks/>
              </p:cNvSpPr>
              <p:nvPr/>
            </p:nvSpPr>
            <p:spPr bwMode="hidden">
              <a:xfrm>
                <a:off x="5645" y="3066"/>
                <a:ext cx="60" cy="156"/>
              </a:xfrm>
              <a:custGeom>
                <a:avLst/>
                <a:gdLst>
                  <a:gd name="T0" fmla="*/ 54 w 60"/>
                  <a:gd name="T1" fmla="*/ 90 h 156"/>
                  <a:gd name="T2" fmla="*/ 48 w 60"/>
                  <a:gd name="T3" fmla="*/ 126 h 156"/>
                  <a:gd name="T4" fmla="*/ 24 w 60"/>
                  <a:gd name="T5" fmla="*/ 156 h 156"/>
                  <a:gd name="T6" fmla="*/ 30 w 60"/>
                  <a:gd name="T7" fmla="*/ 156 h 156"/>
                  <a:gd name="T8" fmla="*/ 54 w 60"/>
                  <a:gd name="T9" fmla="*/ 126 h 156"/>
                  <a:gd name="T10" fmla="*/ 60 w 60"/>
                  <a:gd name="T11" fmla="*/ 90 h 156"/>
                  <a:gd name="T12" fmla="*/ 54 w 60"/>
                  <a:gd name="T13" fmla="*/ 66 h 156"/>
                  <a:gd name="T14" fmla="*/ 48 w 60"/>
                  <a:gd name="T15" fmla="*/ 42 h 156"/>
                  <a:gd name="T16" fmla="*/ 30 w 60"/>
                  <a:gd name="T17" fmla="*/ 18 h 156"/>
                  <a:gd name="T18" fmla="*/ 6 w 60"/>
                  <a:gd name="T19" fmla="*/ 0 h 156"/>
                  <a:gd name="T20" fmla="*/ 0 w 60"/>
                  <a:gd name="T21" fmla="*/ 6 h 156"/>
                  <a:gd name="T22" fmla="*/ 24 w 60"/>
                  <a:gd name="T23" fmla="*/ 24 h 156"/>
                  <a:gd name="T24" fmla="*/ 42 w 60"/>
                  <a:gd name="T25" fmla="*/ 42 h 156"/>
                  <a:gd name="T26" fmla="*/ 48 w 60"/>
                  <a:gd name="T27" fmla="*/ 66 h 156"/>
                  <a:gd name="T28" fmla="*/ 54 w 60"/>
                  <a:gd name="T29" fmla="*/ 90 h 156"/>
                  <a:gd name="T30" fmla="*/ 54 w 60"/>
                  <a:gd name="T31" fmla="*/ 90 h 15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ES"/>
              </a:p>
            </p:txBody>
          </p:sp>
          <p:sp>
            <p:nvSpPr>
              <p:cNvPr id="13" name="Freeform 57"/>
              <p:cNvSpPr>
                <a:spLocks/>
              </p:cNvSpPr>
              <p:nvPr/>
            </p:nvSpPr>
            <p:spPr bwMode="hidden">
              <a:xfrm>
                <a:off x="5375" y="3246"/>
                <a:ext cx="192" cy="18"/>
              </a:xfrm>
              <a:custGeom>
                <a:avLst/>
                <a:gdLst>
                  <a:gd name="T0" fmla="*/ 114 w 192"/>
                  <a:gd name="T1" fmla="*/ 12 h 18"/>
                  <a:gd name="T2" fmla="*/ 72 w 192"/>
                  <a:gd name="T3" fmla="*/ 6 h 18"/>
                  <a:gd name="T4" fmla="*/ 30 w 192"/>
                  <a:gd name="T5" fmla="*/ 0 h 18"/>
                  <a:gd name="T6" fmla="*/ 0 w 192"/>
                  <a:gd name="T7" fmla="*/ 0 h 18"/>
                  <a:gd name="T8" fmla="*/ 54 w 192"/>
                  <a:gd name="T9" fmla="*/ 12 h 18"/>
                  <a:gd name="T10" fmla="*/ 114 w 192"/>
                  <a:gd name="T11" fmla="*/ 18 h 18"/>
                  <a:gd name="T12" fmla="*/ 156 w 192"/>
                  <a:gd name="T13" fmla="*/ 18 h 18"/>
                  <a:gd name="T14" fmla="*/ 192 w 192"/>
                  <a:gd name="T15" fmla="*/ 12 h 18"/>
                  <a:gd name="T16" fmla="*/ 186 w 192"/>
                  <a:gd name="T17" fmla="*/ 0 h 18"/>
                  <a:gd name="T18" fmla="*/ 150 w 192"/>
                  <a:gd name="T19" fmla="*/ 6 h 18"/>
                  <a:gd name="T20" fmla="*/ 114 w 192"/>
                  <a:gd name="T21" fmla="*/ 12 h 18"/>
                  <a:gd name="T22" fmla="*/ 114 w 192"/>
                  <a:gd name="T23" fmla="*/ 12 h 1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ES"/>
              </a:p>
            </p:txBody>
          </p:sp>
          <p:sp>
            <p:nvSpPr>
              <p:cNvPr id="14" name="Freeform 58"/>
              <p:cNvSpPr>
                <a:spLocks/>
              </p:cNvSpPr>
              <p:nvPr/>
            </p:nvSpPr>
            <p:spPr bwMode="hidden">
              <a:xfrm>
                <a:off x="5304" y="3042"/>
                <a:ext cx="161" cy="186"/>
              </a:xfrm>
              <a:custGeom>
                <a:avLst/>
                <a:gdLst>
                  <a:gd name="T0" fmla="*/ 11 w 161"/>
                  <a:gd name="T1" fmla="*/ 114 h 186"/>
                  <a:gd name="T2" fmla="*/ 17 w 161"/>
                  <a:gd name="T3" fmla="*/ 96 h 186"/>
                  <a:gd name="T4" fmla="*/ 23 w 161"/>
                  <a:gd name="T5" fmla="*/ 78 h 186"/>
                  <a:gd name="T6" fmla="*/ 53 w 161"/>
                  <a:gd name="T7" fmla="*/ 42 h 186"/>
                  <a:gd name="T8" fmla="*/ 101 w 161"/>
                  <a:gd name="T9" fmla="*/ 18 h 186"/>
                  <a:gd name="T10" fmla="*/ 155 w 161"/>
                  <a:gd name="T11" fmla="*/ 6 h 186"/>
                  <a:gd name="T12" fmla="*/ 161 w 161"/>
                  <a:gd name="T13" fmla="*/ 0 h 186"/>
                  <a:gd name="T14" fmla="*/ 95 w 161"/>
                  <a:gd name="T15" fmla="*/ 12 h 186"/>
                  <a:gd name="T16" fmla="*/ 47 w 161"/>
                  <a:gd name="T17" fmla="*/ 36 h 186"/>
                  <a:gd name="T18" fmla="*/ 11 w 161"/>
                  <a:gd name="T19" fmla="*/ 72 h 186"/>
                  <a:gd name="T20" fmla="*/ 5 w 161"/>
                  <a:gd name="T21" fmla="*/ 90 h 186"/>
                  <a:gd name="T22" fmla="*/ 0 w 161"/>
                  <a:gd name="T23" fmla="*/ 114 h 186"/>
                  <a:gd name="T24" fmla="*/ 11 w 161"/>
                  <a:gd name="T25" fmla="*/ 150 h 186"/>
                  <a:gd name="T26" fmla="*/ 23 w 161"/>
                  <a:gd name="T27" fmla="*/ 168 h 186"/>
                  <a:gd name="T28" fmla="*/ 41 w 161"/>
                  <a:gd name="T29" fmla="*/ 186 h 186"/>
                  <a:gd name="T30" fmla="*/ 65 w 161"/>
                  <a:gd name="T31" fmla="*/ 186 h 186"/>
                  <a:gd name="T32" fmla="*/ 41 w 161"/>
                  <a:gd name="T33" fmla="*/ 168 h 186"/>
                  <a:gd name="T34" fmla="*/ 23 w 161"/>
                  <a:gd name="T35" fmla="*/ 150 h 186"/>
                  <a:gd name="T36" fmla="*/ 17 w 161"/>
                  <a:gd name="T37" fmla="*/ 132 h 186"/>
                  <a:gd name="T38" fmla="*/ 11 w 161"/>
                  <a:gd name="T39" fmla="*/ 114 h 186"/>
                  <a:gd name="T40" fmla="*/ 11 w 161"/>
                  <a:gd name="T41" fmla="*/ 114 h 18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ES"/>
              </a:p>
            </p:txBody>
          </p:sp>
          <p:sp>
            <p:nvSpPr>
              <p:cNvPr id="15" name="Freeform 59"/>
              <p:cNvSpPr>
                <a:spLocks/>
              </p:cNvSpPr>
              <p:nvPr/>
            </p:nvSpPr>
            <p:spPr bwMode="hidden">
              <a:xfrm>
                <a:off x="5489" y="3042"/>
                <a:ext cx="186" cy="210"/>
              </a:xfrm>
              <a:custGeom>
                <a:avLst/>
                <a:gdLst>
                  <a:gd name="T0" fmla="*/ 0 w 185"/>
                  <a:gd name="T1" fmla="*/ 6 h 210"/>
                  <a:gd name="T2" fmla="*/ 66 w 185"/>
                  <a:gd name="T3" fmla="*/ 12 h 210"/>
                  <a:gd name="T4" fmla="*/ 119 w 185"/>
                  <a:gd name="T5" fmla="*/ 36 h 210"/>
                  <a:gd name="T6" fmla="*/ 155 w 185"/>
                  <a:gd name="T7" fmla="*/ 72 h 210"/>
                  <a:gd name="T8" fmla="*/ 161 w 185"/>
                  <a:gd name="T9" fmla="*/ 90 h 210"/>
                  <a:gd name="T10" fmla="*/ 167 w 185"/>
                  <a:gd name="T11" fmla="*/ 114 h 210"/>
                  <a:gd name="T12" fmla="*/ 161 w 185"/>
                  <a:gd name="T13" fmla="*/ 138 h 210"/>
                  <a:gd name="T14" fmla="*/ 149 w 185"/>
                  <a:gd name="T15" fmla="*/ 162 h 210"/>
                  <a:gd name="T16" fmla="*/ 119 w 185"/>
                  <a:gd name="T17" fmla="*/ 180 h 210"/>
                  <a:gd name="T18" fmla="*/ 90 w 185"/>
                  <a:gd name="T19" fmla="*/ 198 h 210"/>
                  <a:gd name="T20" fmla="*/ 96 w 185"/>
                  <a:gd name="T21" fmla="*/ 210 h 210"/>
                  <a:gd name="T22" fmla="*/ 131 w 185"/>
                  <a:gd name="T23" fmla="*/ 192 h 210"/>
                  <a:gd name="T24" fmla="*/ 161 w 185"/>
                  <a:gd name="T25" fmla="*/ 168 h 210"/>
                  <a:gd name="T26" fmla="*/ 179 w 185"/>
                  <a:gd name="T27" fmla="*/ 144 h 210"/>
                  <a:gd name="T28" fmla="*/ 185 w 185"/>
                  <a:gd name="T29" fmla="*/ 114 h 210"/>
                  <a:gd name="T30" fmla="*/ 179 w 185"/>
                  <a:gd name="T31" fmla="*/ 90 h 210"/>
                  <a:gd name="T32" fmla="*/ 173 w 185"/>
                  <a:gd name="T33" fmla="*/ 66 h 210"/>
                  <a:gd name="T34" fmla="*/ 155 w 185"/>
                  <a:gd name="T35" fmla="*/ 48 h 210"/>
                  <a:gd name="T36" fmla="*/ 131 w 185"/>
                  <a:gd name="T37" fmla="*/ 30 h 210"/>
                  <a:gd name="T38" fmla="*/ 72 w 185"/>
                  <a:gd name="T39" fmla="*/ 6 h 210"/>
                  <a:gd name="T40" fmla="*/ 0 w 185"/>
                  <a:gd name="T41" fmla="*/ 0 h 210"/>
                  <a:gd name="T42" fmla="*/ 0 w 185"/>
                  <a:gd name="T43" fmla="*/ 6 h 210"/>
                  <a:gd name="T44" fmla="*/ 0 w 185"/>
                  <a:gd name="T45" fmla="*/ 6 h 210"/>
                  <a:gd name="T46" fmla="*/ 0 w 185"/>
                  <a:gd name="T47" fmla="*/ 6 h 21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ES"/>
              </a:p>
            </p:txBody>
          </p:sp>
          <p:sp>
            <p:nvSpPr>
              <p:cNvPr id="16" name="Freeform 60"/>
              <p:cNvSpPr>
                <a:spLocks noEditPoints="1"/>
              </p:cNvSpPr>
              <p:nvPr/>
            </p:nvSpPr>
            <p:spPr bwMode="hidden">
              <a:xfrm>
                <a:off x="5345" y="3058"/>
                <a:ext cx="299" cy="186"/>
              </a:xfrm>
              <a:custGeom>
                <a:avLst/>
                <a:gdLst>
                  <a:gd name="T0" fmla="*/ 150 w 299"/>
                  <a:gd name="T1" fmla="*/ 0 h 186"/>
                  <a:gd name="T2" fmla="*/ 90 w 299"/>
                  <a:gd name="T3" fmla="*/ 6 h 186"/>
                  <a:gd name="T4" fmla="*/ 42 w 299"/>
                  <a:gd name="T5" fmla="*/ 30 h 186"/>
                  <a:gd name="T6" fmla="*/ 12 w 299"/>
                  <a:gd name="T7" fmla="*/ 54 h 186"/>
                  <a:gd name="T8" fmla="*/ 6 w 299"/>
                  <a:gd name="T9" fmla="*/ 72 h 186"/>
                  <a:gd name="T10" fmla="*/ 0 w 299"/>
                  <a:gd name="T11" fmla="*/ 90 h 186"/>
                  <a:gd name="T12" fmla="*/ 6 w 299"/>
                  <a:gd name="T13" fmla="*/ 108 h 186"/>
                  <a:gd name="T14" fmla="*/ 12 w 299"/>
                  <a:gd name="T15" fmla="*/ 126 h 186"/>
                  <a:gd name="T16" fmla="*/ 42 w 299"/>
                  <a:gd name="T17" fmla="*/ 156 h 186"/>
                  <a:gd name="T18" fmla="*/ 90 w 299"/>
                  <a:gd name="T19" fmla="*/ 180 h 186"/>
                  <a:gd name="T20" fmla="*/ 150 w 299"/>
                  <a:gd name="T21" fmla="*/ 186 h 186"/>
                  <a:gd name="T22" fmla="*/ 209 w 299"/>
                  <a:gd name="T23" fmla="*/ 180 h 186"/>
                  <a:gd name="T24" fmla="*/ 257 w 299"/>
                  <a:gd name="T25" fmla="*/ 156 h 186"/>
                  <a:gd name="T26" fmla="*/ 287 w 299"/>
                  <a:gd name="T27" fmla="*/ 126 h 186"/>
                  <a:gd name="T28" fmla="*/ 299 w 299"/>
                  <a:gd name="T29" fmla="*/ 108 h 186"/>
                  <a:gd name="T30" fmla="*/ 299 w 299"/>
                  <a:gd name="T31" fmla="*/ 90 h 186"/>
                  <a:gd name="T32" fmla="*/ 299 w 299"/>
                  <a:gd name="T33" fmla="*/ 72 h 186"/>
                  <a:gd name="T34" fmla="*/ 287 w 299"/>
                  <a:gd name="T35" fmla="*/ 54 h 186"/>
                  <a:gd name="T36" fmla="*/ 257 w 299"/>
                  <a:gd name="T37" fmla="*/ 30 h 186"/>
                  <a:gd name="T38" fmla="*/ 209 w 299"/>
                  <a:gd name="T39" fmla="*/ 6 h 186"/>
                  <a:gd name="T40" fmla="*/ 150 w 299"/>
                  <a:gd name="T41" fmla="*/ 0 h 186"/>
                  <a:gd name="T42" fmla="*/ 150 w 299"/>
                  <a:gd name="T43" fmla="*/ 0 h 186"/>
                  <a:gd name="T44" fmla="*/ 150 w 299"/>
                  <a:gd name="T45" fmla="*/ 180 h 186"/>
                  <a:gd name="T46" fmla="*/ 96 w 299"/>
                  <a:gd name="T47" fmla="*/ 174 h 186"/>
                  <a:gd name="T48" fmla="*/ 48 w 299"/>
                  <a:gd name="T49" fmla="*/ 156 h 186"/>
                  <a:gd name="T50" fmla="*/ 18 w 299"/>
                  <a:gd name="T51" fmla="*/ 126 h 186"/>
                  <a:gd name="T52" fmla="*/ 12 w 299"/>
                  <a:gd name="T53" fmla="*/ 108 h 186"/>
                  <a:gd name="T54" fmla="*/ 6 w 299"/>
                  <a:gd name="T55" fmla="*/ 90 h 186"/>
                  <a:gd name="T56" fmla="*/ 12 w 299"/>
                  <a:gd name="T57" fmla="*/ 72 h 186"/>
                  <a:gd name="T58" fmla="*/ 18 w 299"/>
                  <a:gd name="T59" fmla="*/ 54 h 186"/>
                  <a:gd name="T60" fmla="*/ 48 w 299"/>
                  <a:gd name="T61" fmla="*/ 30 h 186"/>
                  <a:gd name="T62" fmla="*/ 96 w 299"/>
                  <a:gd name="T63" fmla="*/ 12 h 186"/>
                  <a:gd name="T64" fmla="*/ 150 w 299"/>
                  <a:gd name="T65" fmla="*/ 6 h 186"/>
                  <a:gd name="T66" fmla="*/ 203 w 299"/>
                  <a:gd name="T67" fmla="*/ 12 h 186"/>
                  <a:gd name="T68" fmla="*/ 251 w 299"/>
                  <a:gd name="T69" fmla="*/ 30 h 186"/>
                  <a:gd name="T70" fmla="*/ 281 w 299"/>
                  <a:gd name="T71" fmla="*/ 54 h 186"/>
                  <a:gd name="T72" fmla="*/ 293 w 299"/>
                  <a:gd name="T73" fmla="*/ 72 h 186"/>
                  <a:gd name="T74" fmla="*/ 293 w 299"/>
                  <a:gd name="T75" fmla="*/ 90 h 186"/>
                  <a:gd name="T76" fmla="*/ 293 w 299"/>
                  <a:gd name="T77" fmla="*/ 108 h 186"/>
                  <a:gd name="T78" fmla="*/ 281 w 299"/>
                  <a:gd name="T79" fmla="*/ 126 h 186"/>
                  <a:gd name="T80" fmla="*/ 251 w 299"/>
                  <a:gd name="T81" fmla="*/ 156 h 186"/>
                  <a:gd name="T82" fmla="*/ 203 w 299"/>
                  <a:gd name="T83" fmla="*/ 174 h 186"/>
                  <a:gd name="T84" fmla="*/ 150 w 299"/>
                  <a:gd name="T85" fmla="*/ 180 h 186"/>
                  <a:gd name="T86" fmla="*/ 150 w 299"/>
                  <a:gd name="T87" fmla="*/ 180 h 18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ES"/>
              </a:p>
            </p:txBody>
          </p:sp>
          <p:grpSp>
            <p:nvGrpSpPr>
              <p:cNvPr id="17" name="Group 61"/>
              <p:cNvGrpSpPr>
                <a:grpSpLocks/>
              </p:cNvGrpSpPr>
              <p:nvPr/>
            </p:nvGrpSpPr>
            <p:grpSpPr bwMode="auto">
              <a:xfrm>
                <a:off x="5381" y="3085"/>
                <a:ext cx="227" cy="132"/>
                <a:chOff x="5381" y="3085"/>
                <a:chExt cx="227" cy="132"/>
              </a:xfrm>
            </p:grpSpPr>
            <p:sp>
              <p:nvSpPr>
                <p:cNvPr id="18" name="Oval 62"/>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ES" altLang="es-ES"/>
                </a:p>
              </p:txBody>
            </p:sp>
            <p:sp>
              <p:nvSpPr>
                <p:cNvPr id="19" name="Oval 63"/>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ES" altLang="es-ES"/>
                </a:p>
              </p:txBody>
            </p:sp>
            <p:sp>
              <p:nvSpPr>
                <p:cNvPr id="20" name="Oval 64"/>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ES" altLang="es-ES"/>
                </a:p>
              </p:txBody>
            </p:sp>
            <p:sp>
              <p:nvSpPr>
                <p:cNvPr id="21" name="Oval 65"/>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ES" altLang="es-ES"/>
                </a:p>
              </p:txBody>
            </p:sp>
          </p:grpSp>
        </p:grpSp>
      </p:grpSp>
      <p:sp>
        <p:nvSpPr>
          <p:cNvPr id="56386" name="Rectangle 66"/>
          <p:cNvSpPr>
            <a:spLocks noGrp="1" noChangeArrowheads="1"/>
          </p:cNvSpPr>
          <p:nvPr>
            <p:ph type="ctrTitle" sz="quarter"/>
          </p:nvPr>
        </p:nvSpPr>
        <p:spPr>
          <a:xfrm>
            <a:off x="685800" y="1692275"/>
            <a:ext cx="7772400" cy="1736725"/>
          </a:xfrm>
        </p:spPr>
        <p:txBody>
          <a:bodyPr anchor="b"/>
          <a:lstStyle>
            <a:lvl1pPr>
              <a:defRPr sz="5400"/>
            </a:lvl1pPr>
          </a:lstStyle>
          <a:p>
            <a:r>
              <a:rPr lang="es-ES"/>
              <a:t>Haga clic para cambiar el estilo de título	</a:t>
            </a:r>
          </a:p>
        </p:txBody>
      </p:sp>
      <p:sp>
        <p:nvSpPr>
          <p:cNvPr id="56387" name="Rectangle 67"/>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s-ES"/>
              <a:t>Haga clic para modificar el estilo de subtítulo del patrón</a:t>
            </a:r>
          </a:p>
        </p:txBody>
      </p:sp>
      <p:sp>
        <p:nvSpPr>
          <p:cNvPr id="68" name="Rectangle 68"/>
          <p:cNvSpPr>
            <a:spLocks noGrp="1" noChangeArrowheads="1"/>
          </p:cNvSpPr>
          <p:nvPr>
            <p:ph type="dt" sz="quarter" idx="10"/>
          </p:nvPr>
        </p:nvSpPr>
        <p:spPr>
          <a:xfrm>
            <a:off x="457200" y="6248400"/>
            <a:ext cx="2133600" cy="457200"/>
          </a:xfrm>
        </p:spPr>
        <p:txBody>
          <a:bodyPr/>
          <a:lstStyle>
            <a:lvl1pPr>
              <a:defRPr/>
            </a:lvl1pPr>
          </a:lstStyle>
          <a:p>
            <a:pPr>
              <a:defRPr/>
            </a:pPr>
            <a:fld id="{3735E7D0-9E36-4414-8FF4-1CE13DDB5309}" type="datetimeFigureOut">
              <a:rPr lang="es-ES"/>
              <a:pPr>
                <a:defRPr/>
              </a:pPr>
              <a:t>31/10/2017</a:t>
            </a:fld>
            <a:endParaRPr lang="es-ES"/>
          </a:p>
        </p:txBody>
      </p:sp>
      <p:sp>
        <p:nvSpPr>
          <p:cNvPr id="69" name="Rectangle 69"/>
          <p:cNvSpPr>
            <a:spLocks noGrp="1" noChangeArrowheads="1"/>
          </p:cNvSpPr>
          <p:nvPr>
            <p:ph type="ftr" sz="quarter" idx="11"/>
          </p:nvPr>
        </p:nvSpPr>
        <p:spPr>
          <a:xfrm>
            <a:off x="3124200" y="6248400"/>
            <a:ext cx="2895600" cy="457200"/>
          </a:xfrm>
        </p:spPr>
        <p:txBody>
          <a:bodyPr/>
          <a:lstStyle>
            <a:lvl1pPr>
              <a:defRPr/>
            </a:lvl1pPr>
          </a:lstStyle>
          <a:p>
            <a:pPr>
              <a:defRPr/>
            </a:pPr>
            <a:endParaRPr lang="es-ES"/>
          </a:p>
        </p:txBody>
      </p:sp>
      <p:sp>
        <p:nvSpPr>
          <p:cNvPr id="70" name="Rectangle 70"/>
          <p:cNvSpPr>
            <a:spLocks noGrp="1" noChangeArrowheads="1"/>
          </p:cNvSpPr>
          <p:nvPr>
            <p:ph type="sldNum" sz="quarter" idx="12"/>
          </p:nvPr>
        </p:nvSpPr>
        <p:spPr>
          <a:xfrm>
            <a:off x="6553200" y="6248400"/>
            <a:ext cx="2133600" cy="457200"/>
          </a:xfrm>
        </p:spPr>
        <p:txBody>
          <a:bodyPr/>
          <a:lstStyle>
            <a:lvl1pPr>
              <a:defRPr/>
            </a:lvl1pPr>
          </a:lstStyle>
          <a:p>
            <a:pPr>
              <a:defRPr/>
            </a:pPr>
            <a:fld id="{FCC05830-BCAC-4EB8-97AF-582E95C6B718}" type="slidenum">
              <a:rPr lang="es-ES"/>
              <a:pPr>
                <a:defRPr/>
              </a:pPr>
              <a:t>‹Nº›</a:t>
            </a:fld>
            <a:endParaRPr lang="es-ES"/>
          </a:p>
        </p:txBody>
      </p:sp>
    </p:spTree>
    <p:extLst>
      <p:ext uri="{BB962C8B-B14F-4D97-AF65-F5344CB8AC3E}">
        <p14:creationId xmlns:p14="http://schemas.microsoft.com/office/powerpoint/2010/main" val="1851147003"/>
      </p:ext>
    </p:extLst>
  </p:cSld>
  <p:clrMapOvr>
    <a:masterClrMapping/>
  </p:clrMapOvr>
  <p:transition spd="slow">
    <p:comb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69"/>
          <p:cNvSpPr>
            <a:spLocks noGrp="1" noChangeArrowheads="1"/>
          </p:cNvSpPr>
          <p:nvPr>
            <p:ph type="dt" sz="half" idx="10"/>
          </p:nvPr>
        </p:nvSpPr>
        <p:spPr>
          <a:ln/>
        </p:spPr>
        <p:txBody>
          <a:bodyPr/>
          <a:lstStyle>
            <a:lvl1pPr>
              <a:defRPr/>
            </a:lvl1pPr>
          </a:lstStyle>
          <a:p>
            <a:pPr>
              <a:defRPr/>
            </a:pPr>
            <a:fld id="{988D9EB0-5EC3-4094-A1D0-C89950C4E05D}" type="datetimeFigureOut">
              <a:rPr lang="es-ES"/>
              <a:pPr>
                <a:defRPr/>
              </a:pPr>
              <a:t>31/10/2017</a:t>
            </a:fld>
            <a:endParaRPr lang="es-ES"/>
          </a:p>
        </p:txBody>
      </p:sp>
      <p:sp>
        <p:nvSpPr>
          <p:cNvPr id="5" name="Rectangle 70"/>
          <p:cNvSpPr>
            <a:spLocks noGrp="1" noChangeArrowheads="1"/>
          </p:cNvSpPr>
          <p:nvPr>
            <p:ph type="ftr" sz="quarter" idx="11"/>
          </p:nvPr>
        </p:nvSpPr>
        <p:spPr>
          <a:ln/>
        </p:spPr>
        <p:txBody>
          <a:bodyPr/>
          <a:lstStyle>
            <a:lvl1pPr>
              <a:defRPr/>
            </a:lvl1pPr>
          </a:lstStyle>
          <a:p>
            <a:pPr>
              <a:defRPr/>
            </a:pPr>
            <a:endParaRPr lang="es-ES"/>
          </a:p>
        </p:txBody>
      </p:sp>
      <p:sp>
        <p:nvSpPr>
          <p:cNvPr id="6" name="Rectangle 71"/>
          <p:cNvSpPr>
            <a:spLocks noGrp="1" noChangeArrowheads="1"/>
          </p:cNvSpPr>
          <p:nvPr>
            <p:ph type="sldNum" sz="quarter" idx="12"/>
          </p:nvPr>
        </p:nvSpPr>
        <p:spPr>
          <a:ln/>
        </p:spPr>
        <p:txBody>
          <a:bodyPr/>
          <a:lstStyle>
            <a:lvl1pPr>
              <a:defRPr/>
            </a:lvl1pPr>
          </a:lstStyle>
          <a:p>
            <a:pPr>
              <a:defRPr/>
            </a:pPr>
            <a:fld id="{7A9873ED-C754-4FE7-961E-FDD91DEB5C24}" type="slidenum">
              <a:rPr lang="es-ES"/>
              <a:pPr>
                <a:defRPr/>
              </a:pPr>
              <a:t>‹Nº›</a:t>
            </a:fld>
            <a:endParaRPr lang="es-ES"/>
          </a:p>
        </p:txBody>
      </p:sp>
    </p:spTree>
    <p:extLst>
      <p:ext uri="{BB962C8B-B14F-4D97-AF65-F5344CB8AC3E}">
        <p14:creationId xmlns:p14="http://schemas.microsoft.com/office/powerpoint/2010/main" val="15002612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p>
        </p:txBody>
      </p:sp>
      <p:sp>
        <p:nvSpPr>
          <p:cNvPr id="3" name="Marcador de tex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69"/>
          <p:cNvSpPr>
            <a:spLocks noGrp="1" noChangeArrowheads="1"/>
          </p:cNvSpPr>
          <p:nvPr>
            <p:ph type="dt" sz="half" idx="10"/>
          </p:nvPr>
        </p:nvSpPr>
        <p:spPr>
          <a:ln/>
        </p:spPr>
        <p:txBody>
          <a:bodyPr/>
          <a:lstStyle>
            <a:lvl1pPr>
              <a:defRPr/>
            </a:lvl1pPr>
          </a:lstStyle>
          <a:p>
            <a:pPr>
              <a:defRPr/>
            </a:pPr>
            <a:fld id="{23020BBE-C73C-4074-88E4-9F1473B45C7F}" type="datetimeFigureOut">
              <a:rPr lang="es-ES"/>
              <a:pPr>
                <a:defRPr/>
              </a:pPr>
              <a:t>31/10/2017</a:t>
            </a:fld>
            <a:endParaRPr lang="es-ES"/>
          </a:p>
        </p:txBody>
      </p:sp>
      <p:sp>
        <p:nvSpPr>
          <p:cNvPr id="5" name="Rectangle 70"/>
          <p:cNvSpPr>
            <a:spLocks noGrp="1" noChangeArrowheads="1"/>
          </p:cNvSpPr>
          <p:nvPr>
            <p:ph type="ftr" sz="quarter" idx="11"/>
          </p:nvPr>
        </p:nvSpPr>
        <p:spPr>
          <a:ln/>
        </p:spPr>
        <p:txBody>
          <a:bodyPr/>
          <a:lstStyle>
            <a:lvl1pPr>
              <a:defRPr/>
            </a:lvl1pPr>
          </a:lstStyle>
          <a:p>
            <a:pPr>
              <a:defRPr/>
            </a:pPr>
            <a:endParaRPr lang="es-ES"/>
          </a:p>
        </p:txBody>
      </p:sp>
      <p:sp>
        <p:nvSpPr>
          <p:cNvPr id="6" name="Rectangle 71"/>
          <p:cNvSpPr>
            <a:spLocks noGrp="1" noChangeArrowheads="1"/>
          </p:cNvSpPr>
          <p:nvPr>
            <p:ph type="sldNum" sz="quarter" idx="12"/>
          </p:nvPr>
        </p:nvSpPr>
        <p:spPr>
          <a:ln/>
        </p:spPr>
        <p:txBody>
          <a:bodyPr/>
          <a:lstStyle>
            <a:lvl1pPr>
              <a:defRPr/>
            </a:lvl1pPr>
          </a:lstStyle>
          <a:p>
            <a:pPr>
              <a:defRPr/>
            </a:pPr>
            <a:fld id="{CD9B8603-5581-4931-9626-E8DAEADBD398}" type="slidenum">
              <a:rPr lang="es-ES"/>
              <a:pPr>
                <a:defRPr/>
              </a:pPr>
              <a:t>‹Nº›</a:t>
            </a:fld>
            <a:endParaRPr lang="es-ES"/>
          </a:p>
        </p:txBody>
      </p:sp>
    </p:spTree>
    <p:extLst>
      <p:ext uri="{BB962C8B-B14F-4D97-AF65-F5344CB8AC3E}">
        <p14:creationId xmlns:p14="http://schemas.microsoft.com/office/powerpoint/2010/main" val="2515631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Rectangle 69"/>
          <p:cNvSpPr>
            <a:spLocks noGrp="1" noChangeArrowheads="1"/>
          </p:cNvSpPr>
          <p:nvPr>
            <p:ph type="dt" sz="half" idx="10"/>
          </p:nvPr>
        </p:nvSpPr>
        <p:spPr>
          <a:ln/>
        </p:spPr>
        <p:txBody>
          <a:bodyPr/>
          <a:lstStyle>
            <a:lvl1pPr>
              <a:defRPr/>
            </a:lvl1pPr>
          </a:lstStyle>
          <a:p>
            <a:pPr>
              <a:defRPr/>
            </a:pPr>
            <a:fld id="{4EE1B65B-A387-49F5-9D99-11FFC7AE3F97}" type="datetimeFigureOut">
              <a:rPr lang="es-ES"/>
              <a:pPr>
                <a:defRPr/>
              </a:pPr>
              <a:t>31/10/2017</a:t>
            </a:fld>
            <a:endParaRPr lang="es-ES"/>
          </a:p>
        </p:txBody>
      </p:sp>
      <p:sp>
        <p:nvSpPr>
          <p:cNvPr id="6" name="Rectangle 70"/>
          <p:cNvSpPr>
            <a:spLocks noGrp="1" noChangeArrowheads="1"/>
          </p:cNvSpPr>
          <p:nvPr>
            <p:ph type="ftr" sz="quarter" idx="11"/>
          </p:nvPr>
        </p:nvSpPr>
        <p:spPr>
          <a:ln/>
        </p:spPr>
        <p:txBody>
          <a:bodyPr/>
          <a:lstStyle>
            <a:lvl1pPr>
              <a:defRPr/>
            </a:lvl1pPr>
          </a:lstStyle>
          <a:p>
            <a:pPr>
              <a:defRPr/>
            </a:pPr>
            <a:endParaRPr lang="es-ES"/>
          </a:p>
        </p:txBody>
      </p:sp>
      <p:sp>
        <p:nvSpPr>
          <p:cNvPr id="7" name="Rectangle 71"/>
          <p:cNvSpPr>
            <a:spLocks noGrp="1" noChangeArrowheads="1"/>
          </p:cNvSpPr>
          <p:nvPr>
            <p:ph type="sldNum" sz="quarter" idx="12"/>
          </p:nvPr>
        </p:nvSpPr>
        <p:spPr>
          <a:ln/>
        </p:spPr>
        <p:txBody>
          <a:bodyPr/>
          <a:lstStyle>
            <a:lvl1pPr>
              <a:defRPr/>
            </a:lvl1pPr>
          </a:lstStyle>
          <a:p>
            <a:pPr>
              <a:defRPr/>
            </a:pPr>
            <a:fld id="{43B347B8-E0EA-4E47-ABCE-7BC76AA92842}" type="slidenum">
              <a:rPr lang="es-ES"/>
              <a:pPr>
                <a:defRPr/>
              </a:pPr>
              <a:t>‹Nº›</a:t>
            </a:fld>
            <a:endParaRPr lang="es-ES"/>
          </a:p>
        </p:txBody>
      </p:sp>
    </p:spTree>
    <p:extLst>
      <p:ext uri="{BB962C8B-B14F-4D97-AF65-F5344CB8AC3E}">
        <p14:creationId xmlns:p14="http://schemas.microsoft.com/office/powerpoint/2010/main" val="352229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lvl1pPr>
              <a:defRPr/>
            </a:lvl1pPr>
          </a:lstStyle>
          <a:p>
            <a:r>
              <a:rPr lang="es-ES"/>
              <a:t>Haga clic para modificar el estilo de título del patrón</a:t>
            </a:r>
          </a:p>
        </p:txBody>
      </p:sp>
      <p:sp>
        <p:nvSpPr>
          <p:cNvPr id="3" name="Marcador de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Rectangle 69"/>
          <p:cNvSpPr>
            <a:spLocks noGrp="1" noChangeArrowheads="1"/>
          </p:cNvSpPr>
          <p:nvPr>
            <p:ph type="dt" sz="half" idx="10"/>
          </p:nvPr>
        </p:nvSpPr>
        <p:spPr>
          <a:ln/>
        </p:spPr>
        <p:txBody>
          <a:bodyPr/>
          <a:lstStyle>
            <a:lvl1pPr>
              <a:defRPr/>
            </a:lvl1pPr>
          </a:lstStyle>
          <a:p>
            <a:pPr>
              <a:defRPr/>
            </a:pPr>
            <a:fld id="{3A8CA984-8864-4A3C-A9AB-175AA3B0089E}" type="datetimeFigureOut">
              <a:rPr lang="es-ES"/>
              <a:pPr>
                <a:defRPr/>
              </a:pPr>
              <a:t>31/10/2017</a:t>
            </a:fld>
            <a:endParaRPr lang="es-ES"/>
          </a:p>
        </p:txBody>
      </p:sp>
      <p:sp>
        <p:nvSpPr>
          <p:cNvPr id="8" name="Rectangle 70"/>
          <p:cNvSpPr>
            <a:spLocks noGrp="1" noChangeArrowheads="1"/>
          </p:cNvSpPr>
          <p:nvPr>
            <p:ph type="ftr" sz="quarter" idx="11"/>
          </p:nvPr>
        </p:nvSpPr>
        <p:spPr>
          <a:ln/>
        </p:spPr>
        <p:txBody>
          <a:bodyPr/>
          <a:lstStyle>
            <a:lvl1pPr>
              <a:defRPr/>
            </a:lvl1pPr>
          </a:lstStyle>
          <a:p>
            <a:pPr>
              <a:defRPr/>
            </a:pPr>
            <a:endParaRPr lang="es-ES"/>
          </a:p>
        </p:txBody>
      </p:sp>
      <p:sp>
        <p:nvSpPr>
          <p:cNvPr id="9" name="Rectangle 71"/>
          <p:cNvSpPr>
            <a:spLocks noGrp="1" noChangeArrowheads="1"/>
          </p:cNvSpPr>
          <p:nvPr>
            <p:ph type="sldNum" sz="quarter" idx="12"/>
          </p:nvPr>
        </p:nvSpPr>
        <p:spPr>
          <a:ln/>
        </p:spPr>
        <p:txBody>
          <a:bodyPr/>
          <a:lstStyle>
            <a:lvl1pPr>
              <a:defRPr/>
            </a:lvl1pPr>
          </a:lstStyle>
          <a:p>
            <a:pPr>
              <a:defRPr/>
            </a:pPr>
            <a:fld id="{6A52F20C-81DC-491F-82A2-DCD020B19D08}" type="slidenum">
              <a:rPr lang="es-ES"/>
              <a:pPr>
                <a:defRPr/>
              </a:pPr>
              <a:t>‹Nº›</a:t>
            </a:fld>
            <a:endParaRPr lang="es-ES"/>
          </a:p>
        </p:txBody>
      </p:sp>
    </p:spTree>
    <p:extLst>
      <p:ext uri="{BB962C8B-B14F-4D97-AF65-F5344CB8AC3E}">
        <p14:creationId xmlns:p14="http://schemas.microsoft.com/office/powerpoint/2010/main" val="11724602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Rectangle 69"/>
          <p:cNvSpPr>
            <a:spLocks noGrp="1" noChangeArrowheads="1"/>
          </p:cNvSpPr>
          <p:nvPr>
            <p:ph type="dt" sz="half" idx="10"/>
          </p:nvPr>
        </p:nvSpPr>
        <p:spPr>
          <a:ln/>
        </p:spPr>
        <p:txBody>
          <a:bodyPr/>
          <a:lstStyle>
            <a:lvl1pPr>
              <a:defRPr/>
            </a:lvl1pPr>
          </a:lstStyle>
          <a:p>
            <a:pPr>
              <a:defRPr/>
            </a:pPr>
            <a:fld id="{EE5B9B30-2119-4A42-8AD7-551965B76D16}" type="datetimeFigureOut">
              <a:rPr lang="es-ES"/>
              <a:pPr>
                <a:defRPr/>
              </a:pPr>
              <a:t>31/10/2017</a:t>
            </a:fld>
            <a:endParaRPr lang="es-ES"/>
          </a:p>
        </p:txBody>
      </p:sp>
      <p:sp>
        <p:nvSpPr>
          <p:cNvPr id="4" name="Rectangle 70"/>
          <p:cNvSpPr>
            <a:spLocks noGrp="1" noChangeArrowheads="1"/>
          </p:cNvSpPr>
          <p:nvPr>
            <p:ph type="ftr" sz="quarter" idx="11"/>
          </p:nvPr>
        </p:nvSpPr>
        <p:spPr>
          <a:ln/>
        </p:spPr>
        <p:txBody>
          <a:bodyPr/>
          <a:lstStyle>
            <a:lvl1pPr>
              <a:defRPr/>
            </a:lvl1pPr>
          </a:lstStyle>
          <a:p>
            <a:pPr>
              <a:defRPr/>
            </a:pPr>
            <a:endParaRPr lang="es-ES"/>
          </a:p>
        </p:txBody>
      </p:sp>
      <p:sp>
        <p:nvSpPr>
          <p:cNvPr id="5" name="Rectangle 71"/>
          <p:cNvSpPr>
            <a:spLocks noGrp="1" noChangeArrowheads="1"/>
          </p:cNvSpPr>
          <p:nvPr>
            <p:ph type="sldNum" sz="quarter" idx="12"/>
          </p:nvPr>
        </p:nvSpPr>
        <p:spPr>
          <a:ln/>
        </p:spPr>
        <p:txBody>
          <a:bodyPr/>
          <a:lstStyle>
            <a:lvl1pPr>
              <a:defRPr/>
            </a:lvl1pPr>
          </a:lstStyle>
          <a:p>
            <a:pPr>
              <a:defRPr/>
            </a:pPr>
            <a:fld id="{B708F284-9A42-4294-B3C8-CE44DFB82605}" type="slidenum">
              <a:rPr lang="es-ES"/>
              <a:pPr>
                <a:defRPr/>
              </a:pPr>
              <a:t>‹Nº›</a:t>
            </a:fld>
            <a:endParaRPr lang="es-ES"/>
          </a:p>
        </p:txBody>
      </p:sp>
    </p:spTree>
    <p:extLst>
      <p:ext uri="{BB962C8B-B14F-4D97-AF65-F5344CB8AC3E}">
        <p14:creationId xmlns:p14="http://schemas.microsoft.com/office/powerpoint/2010/main" val="25114921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69"/>
          <p:cNvSpPr>
            <a:spLocks noGrp="1" noChangeArrowheads="1"/>
          </p:cNvSpPr>
          <p:nvPr>
            <p:ph type="dt" sz="half" idx="10"/>
          </p:nvPr>
        </p:nvSpPr>
        <p:spPr>
          <a:ln/>
        </p:spPr>
        <p:txBody>
          <a:bodyPr/>
          <a:lstStyle>
            <a:lvl1pPr>
              <a:defRPr/>
            </a:lvl1pPr>
          </a:lstStyle>
          <a:p>
            <a:pPr>
              <a:defRPr/>
            </a:pPr>
            <a:fld id="{9CEC2197-4691-4D26-9352-CD458A1D6BAD}" type="datetimeFigureOut">
              <a:rPr lang="es-ES"/>
              <a:pPr>
                <a:defRPr/>
              </a:pPr>
              <a:t>31/10/2017</a:t>
            </a:fld>
            <a:endParaRPr lang="es-ES"/>
          </a:p>
        </p:txBody>
      </p:sp>
      <p:sp>
        <p:nvSpPr>
          <p:cNvPr id="3" name="Rectangle 70"/>
          <p:cNvSpPr>
            <a:spLocks noGrp="1" noChangeArrowheads="1"/>
          </p:cNvSpPr>
          <p:nvPr>
            <p:ph type="ftr" sz="quarter" idx="11"/>
          </p:nvPr>
        </p:nvSpPr>
        <p:spPr>
          <a:ln/>
        </p:spPr>
        <p:txBody>
          <a:bodyPr/>
          <a:lstStyle>
            <a:lvl1pPr>
              <a:defRPr/>
            </a:lvl1pPr>
          </a:lstStyle>
          <a:p>
            <a:pPr>
              <a:defRPr/>
            </a:pPr>
            <a:endParaRPr lang="es-ES"/>
          </a:p>
        </p:txBody>
      </p:sp>
      <p:sp>
        <p:nvSpPr>
          <p:cNvPr id="4" name="Rectangle 71"/>
          <p:cNvSpPr>
            <a:spLocks noGrp="1" noChangeArrowheads="1"/>
          </p:cNvSpPr>
          <p:nvPr>
            <p:ph type="sldNum" sz="quarter" idx="12"/>
          </p:nvPr>
        </p:nvSpPr>
        <p:spPr>
          <a:ln/>
        </p:spPr>
        <p:txBody>
          <a:bodyPr/>
          <a:lstStyle>
            <a:lvl1pPr>
              <a:defRPr/>
            </a:lvl1pPr>
          </a:lstStyle>
          <a:p>
            <a:pPr>
              <a:defRPr/>
            </a:pPr>
            <a:fld id="{7A63F327-059C-445E-BAA1-37C031550817}" type="slidenum">
              <a:rPr lang="es-ES"/>
              <a:pPr>
                <a:defRPr/>
              </a:pPr>
              <a:t>‹Nº›</a:t>
            </a:fld>
            <a:endParaRPr lang="es-ES"/>
          </a:p>
        </p:txBody>
      </p:sp>
    </p:spTree>
    <p:extLst>
      <p:ext uri="{BB962C8B-B14F-4D97-AF65-F5344CB8AC3E}">
        <p14:creationId xmlns:p14="http://schemas.microsoft.com/office/powerpoint/2010/main" val="35545401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p>
        </p:txBody>
      </p:sp>
      <p:sp>
        <p:nvSpPr>
          <p:cNvPr id="3" name="Marcador de conteni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69"/>
          <p:cNvSpPr>
            <a:spLocks noGrp="1" noChangeArrowheads="1"/>
          </p:cNvSpPr>
          <p:nvPr>
            <p:ph type="dt" sz="half" idx="10"/>
          </p:nvPr>
        </p:nvSpPr>
        <p:spPr>
          <a:ln/>
        </p:spPr>
        <p:txBody>
          <a:bodyPr/>
          <a:lstStyle>
            <a:lvl1pPr>
              <a:defRPr/>
            </a:lvl1pPr>
          </a:lstStyle>
          <a:p>
            <a:pPr>
              <a:defRPr/>
            </a:pPr>
            <a:fld id="{867C2DE6-8D61-4352-970D-9411C624580F}" type="datetimeFigureOut">
              <a:rPr lang="es-ES"/>
              <a:pPr>
                <a:defRPr/>
              </a:pPr>
              <a:t>31/10/2017</a:t>
            </a:fld>
            <a:endParaRPr lang="es-ES"/>
          </a:p>
        </p:txBody>
      </p:sp>
      <p:sp>
        <p:nvSpPr>
          <p:cNvPr id="6" name="Rectangle 70"/>
          <p:cNvSpPr>
            <a:spLocks noGrp="1" noChangeArrowheads="1"/>
          </p:cNvSpPr>
          <p:nvPr>
            <p:ph type="ftr" sz="quarter" idx="11"/>
          </p:nvPr>
        </p:nvSpPr>
        <p:spPr>
          <a:ln/>
        </p:spPr>
        <p:txBody>
          <a:bodyPr/>
          <a:lstStyle>
            <a:lvl1pPr>
              <a:defRPr/>
            </a:lvl1pPr>
          </a:lstStyle>
          <a:p>
            <a:pPr>
              <a:defRPr/>
            </a:pPr>
            <a:endParaRPr lang="es-ES"/>
          </a:p>
        </p:txBody>
      </p:sp>
      <p:sp>
        <p:nvSpPr>
          <p:cNvPr id="7" name="Rectangle 71"/>
          <p:cNvSpPr>
            <a:spLocks noGrp="1" noChangeArrowheads="1"/>
          </p:cNvSpPr>
          <p:nvPr>
            <p:ph type="sldNum" sz="quarter" idx="12"/>
          </p:nvPr>
        </p:nvSpPr>
        <p:spPr>
          <a:ln/>
        </p:spPr>
        <p:txBody>
          <a:bodyPr/>
          <a:lstStyle>
            <a:lvl1pPr>
              <a:defRPr/>
            </a:lvl1pPr>
          </a:lstStyle>
          <a:p>
            <a:pPr>
              <a:defRPr/>
            </a:pPr>
            <a:fld id="{3FE924C4-BEA1-44D0-A45D-25C77ED892C2}" type="slidenum">
              <a:rPr lang="es-ES"/>
              <a:pPr>
                <a:defRPr/>
              </a:pPr>
              <a:t>‹Nº›</a:t>
            </a:fld>
            <a:endParaRPr lang="es-ES"/>
          </a:p>
        </p:txBody>
      </p:sp>
    </p:spTree>
    <p:extLst>
      <p:ext uri="{BB962C8B-B14F-4D97-AF65-F5344CB8AC3E}">
        <p14:creationId xmlns:p14="http://schemas.microsoft.com/office/powerpoint/2010/main" val="7230317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p>
        </p:txBody>
      </p:sp>
      <p:sp>
        <p:nvSpPr>
          <p:cNvPr id="3" name="Marcador de posición de imagen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Marcador de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69"/>
          <p:cNvSpPr>
            <a:spLocks noGrp="1" noChangeArrowheads="1"/>
          </p:cNvSpPr>
          <p:nvPr>
            <p:ph type="dt" sz="half" idx="10"/>
          </p:nvPr>
        </p:nvSpPr>
        <p:spPr>
          <a:ln/>
        </p:spPr>
        <p:txBody>
          <a:bodyPr/>
          <a:lstStyle>
            <a:lvl1pPr>
              <a:defRPr/>
            </a:lvl1pPr>
          </a:lstStyle>
          <a:p>
            <a:pPr>
              <a:defRPr/>
            </a:pPr>
            <a:fld id="{E02C635A-0FB7-4BC2-A0FB-7D8DA4D38DE5}" type="datetimeFigureOut">
              <a:rPr lang="es-ES"/>
              <a:pPr>
                <a:defRPr/>
              </a:pPr>
              <a:t>31/10/2017</a:t>
            </a:fld>
            <a:endParaRPr lang="es-ES"/>
          </a:p>
        </p:txBody>
      </p:sp>
      <p:sp>
        <p:nvSpPr>
          <p:cNvPr id="6" name="Rectangle 70"/>
          <p:cNvSpPr>
            <a:spLocks noGrp="1" noChangeArrowheads="1"/>
          </p:cNvSpPr>
          <p:nvPr>
            <p:ph type="ftr" sz="quarter" idx="11"/>
          </p:nvPr>
        </p:nvSpPr>
        <p:spPr>
          <a:ln/>
        </p:spPr>
        <p:txBody>
          <a:bodyPr/>
          <a:lstStyle>
            <a:lvl1pPr>
              <a:defRPr/>
            </a:lvl1pPr>
          </a:lstStyle>
          <a:p>
            <a:pPr>
              <a:defRPr/>
            </a:pPr>
            <a:endParaRPr lang="es-ES"/>
          </a:p>
        </p:txBody>
      </p:sp>
      <p:sp>
        <p:nvSpPr>
          <p:cNvPr id="7" name="Rectangle 71"/>
          <p:cNvSpPr>
            <a:spLocks noGrp="1" noChangeArrowheads="1"/>
          </p:cNvSpPr>
          <p:nvPr>
            <p:ph type="sldNum" sz="quarter" idx="12"/>
          </p:nvPr>
        </p:nvSpPr>
        <p:spPr>
          <a:ln/>
        </p:spPr>
        <p:txBody>
          <a:bodyPr/>
          <a:lstStyle>
            <a:lvl1pPr>
              <a:defRPr/>
            </a:lvl1pPr>
          </a:lstStyle>
          <a:p>
            <a:pPr>
              <a:defRPr/>
            </a:pPr>
            <a:fld id="{F0F47844-D799-40C8-8242-6DB2BD263EB9}" type="slidenum">
              <a:rPr lang="es-ES"/>
              <a:pPr>
                <a:defRPr/>
              </a:pPr>
              <a:t>‹Nº›</a:t>
            </a:fld>
            <a:endParaRPr lang="es-ES"/>
          </a:p>
        </p:txBody>
      </p:sp>
    </p:spTree>
    <p:extLst>
      <p:ext uri="{BB962C8B-B14F-4D97-AF65-F5344CB8AC3E}">
        <p14:creationId xmlns:p14="http://schemas.microsoft.com/office/powerpoint/2010/main" val="2458966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texto vertical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69"/>
          <p:cNvSpPr>
            <a:spLocks noGrp="1" noChangeArrowheads="1"/>
          </p:cNvSpPr>
          <p:nvPr>
            <p:ph type="dt" sz="half" idx="10"/>
          </p:nvPr>
        </p:nvSpPr>
        <p:spPr>
          <a:ln/>
        </p:spPr>
        <p:txBody>
          <a:bodyPr/>
          <a:lstStyle>
            <a:lvl1pPr>
              <a:defRPr/>
            </a:lvl1pPr>
          </a:lstStyle>
          <a:p>
            <a:pPr>
              <a:defRPr/>
            </a:pPr>
            <a:fld id="{504C1FD1-87CC-4B12-B74E-1086CBF12FED}" type="datetimeFigureOut">
              <a:rPr lang="es-ES"/>
              <a:pPr>
                <a:defRPr/>
              </a:pPr>
              <a:t>31/10/2017</a:t>
            </a:fld>
            <a:endParaRPr lang="es-ES"/>
          </a:p>
        </p:txBody>
      </p:sp>
      <p:sp>
        <p:nvSpPr>
          <p:cNvPr id="5" name="Rectangle 70"/>
          <p:cNvSpPr>
            <a:spLocks noGrp="1" noChangeArrowheads="1"/>
          </p:cNvSpPr>
          <p:nvPr>
            <p:ph type="ftr" sz="quarter" idx="11"/>
          </p:nvPr>
        </p:nvSpPr>
        <p:spPr>
          <a:ln/>
        </p:spPr>
        <p:txBody>
          <a:bodyPr/>
          <a:lstStyle>
            <a:lvl1pPr>
              <a:defRPr/>
            </a:lvl1pPr>
          </a:lstStyle>
          <a:p>
            <a:pPr>
              <a:defRPr/>
            </a:pPr>
            <a:endParaRPr lang="es-ES"/>
          </a:p>
        </p:txBody>
      </p:sp>
      <p:sp>
        <p:nvSpPr>
          <p:cNvPr id="6" name="Rectangle 71"/>
          <p:cNvSpPr>
            <a:spLocks noGrp="1" noChangeArrowheads="1"/>
          </p:cNvSpPr>
          <p:nvPr>
            <p:ph type="sldNum" sz="quarter" idx="12"/>
          </p:nvPr>
        </p:nvSpPr>
        <p:spPr>
          <a:ln/>
        </p:spPr>
        <p:txBody>
          <a:bodyPr/>
          <a:lstStyle>
            <a:lvl1pPr>
              <a:defRPr/>
            </a:lvl1pPr>
          </a:lstStyle>
          <a:p>
            <a:pPr>
              <a:defRPr/>
            </a:pPr>
            <a:fld id="{853161BF-256B-47E6-AEC3-7E12F2422527}" type="slidenum">
              <a:rPr lang="es-ES"/>
              <a:pPr>
                <a:defRPr/>
              </a:pPr>
              <a:t>‹Nº›</a:t>
            </a:fld>
            <a:endParaRPr lang="es-ES"/>
          </a:p>
        </p:txBody>
      </p:sp>
    </p:spTree>
    <p:extLst>
      <p:ext uri="{BB962C8B-B14F-4D97-AF65-F5344CB8AC3E}">
        <p14:creationId xmlns:p14="http://schemas.microsoft.com/office/powerpoint/2010/main" val="14485895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7813"/>
            <a:ext cx="2057400" cy="5848350"/>
          </a:xfrm>
        </p:spPr>
        <p:txBody>
          <a:bodyPr vert="eaVert"/>
          <a:lstStyle/>
          <a:p>
            <a:r>
              <a:rPr lang="es-ES"/>
              <a:t>Haga clic para modificar el estilo de título del patrón</a:t>
            </a:r>
          </a:p>
        </p:txBody>
      </p:sp>
      <p:sp>
        <p:nvSpPr>
          <p:cNvPr id="3" name="Marcador de texto vertical 2"/>
          <p:cNvSpPr>
            <a:spLocks noGrp="1"/>
          </p:cNvSpPr>
          <p:nvPr>
            <p:ph type="body" orient="vert" idx="1"/>
          </p:nvPr>
        </p:nvSpPr>
        <p:spPr>
          <a:xfrm>
            <a:off x="457200" y="277813"/>
            <a:ext cx="6019800" cy="5848350"/>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69"/>
          <p:cNvSpPr>
            <a:spLocks noGrp="1" noChangeArrowheads="1"/>
          </p:cNvSpPr>
          <p:nvPr>
            <p:ph type="dt" sz="half" idx="10"/>
          </p:nvPr>
        </p:nvSpPr>
        <p:spPr>
          <a:ln/>
        </p:spPr>
        <p:txBody>
          <a:bodyPr/>
          <a:lstStyle>
            <a:lvl1pPr>
              <a:defRPr/>
            </a:lvl1pPr>
          </a:lstStyle>
          <a:p>
            <a:pPr>
              <a:defRPr/>
            </a:pPr>
            <a:fld id="{BC3226DA-A4FF-4368-87F0-AE9470CA9285}" type="datetimeFigureOut">
              <a:rPr lang="es-ES"/>
              <a:pPr>
                <a:defRPr/>
              </a:pPr>
              <a:t>31/10/2017</a:t>
            </a:fld>
            <a:endParaRPr lang="es-ES"/>
          </a:p>
        </p:txBody>
      </p:sp>
      <p:sp>
        <p:nvSpPr>
          <p:cNvPr id="5" name="Rectangle 70"/>
          <p:cNvSpPr>
            <a:spLocks noGrp="1" noChangeArrowheads="1"/>
          </p:cNvSpPr>
          <p:nvPr>
            <p:ph type="ftr" sz="quarter" idx="11"/>
          </p:nvPr>
        </p:nvSpPr>
        <p:spPr>
          <a:ln/>
        </p:spPr>
        <p:txBody>
          <a:bodyPr/>
          <a:lstStyle>
            <a:lvl1pPr>
              <a:defRPr/>
            </a:lvl1pPr>
          </a:lstStyle>
          <a:p>
            <a:pPr>
              <a:defRPr/>
            </a:pPr>
            <a:endParaRPr lang="es-ES"/>
          </a:p>
        </p:txBody>
      </p:sp>
      <p:sp>
        <p:nvSpPr>
          <p:cNvPr id="6" name="Rectangle 71"/>
          <p:cNvSpPr>
            <a:spLocks noGrp="1" noChangeArrowheads="1"/>
          </p:cNvSpPr>
          <p:nvPr>
            <p:ph type="sldNum" sz="quarter" idx="12"/>
          </p:nvPr>
        </p:nvSpPr>
        <p:spPr>
          <a:ln/>
        </p:spPr>
        <p:txBody>
          <a:bodyPr/>
          <a:lstStyle>
            <a:lvl1pPr>
              <a:defRPr/>
            </a:lvl1pPr>
          </a:lstStyle>
          <a:p>
            <a:pPr>
              <a:defRPr/>
            </a:pPr>
            <a:fld id="{94D1B961-D041-45A9-A68F-DDDAC0553FEE}" type="slidenum">
              <a:rPr lang="es-ES"/>
              <a:pPr>
                <a:defRPr/>
              </a:pPr>
              <a:t>‹Nº›</a:t>
            </a:fld>
            <a:endParaRPr lang="es-ES"/>
          </a:p>
        </p:txBody>
      </p:sp>
    </p:spTree>
    <p:extLst>
      <p:ext uri="{BB962C8B-B14F-4D97-AF65-F5344CB8AC3E}">
        <p14:creationId xmlns:p14="http://schemas.microsoft.com/office/powerpoint/2010/main" val="9996243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ES"/>
          </a:p>
        </p:txBody>
      </p:sp>
      <p:sp>
        <p:nvSpPr>
          <p:cNvPr id="4" name="Marcador de fecha 3"/>
          <p:cNvSpPr>
            <a:spLocks noGrp="1"/>
          </p:cNvSpPr>
          <p:nvPr>
            <p:ph type="dt" sz="half" idx="10"/>
          </p:nvPr>
        </p:nvSpPr>
        <p:spPr/>
        <p:txBody>
          <a:bodyPr/>
          <a:lstStyle>
            <a:lvl1pPr>
              <a:defRPr smtClean="0">
                <a:solidFill>
                  <a:srgbClr val="000000"/>
                </a:solidFill>
                <a:latin typeface="Arial" panose="020B0604020202020204" pitchFamily="34" charset="0"/>
                <a:cs typeface="Arial" panose="020B0604020202020204" pitchFamily="34" charset="0"/>
              </a:defRPr>
            </a:lvl1pPr>
          </a:lstStyle>
          <a:p>
            <a:pPr>
              <a:defRPr/>
            </a:pPr>
            <a:endParaRPr lang="es-ES" altLang="es-ES"/>
          </a:p>
        </p:txBody>
      </p:sp>
    </p:spTree>
    <p:extLst>
      <p:ext uri="{BB962C8B-B14F-4D97-AF65-F5344CB8AC3E}">
        <p14:creationId xmlns:p14="http://schemas.microsoft.com/office/powerpoint/2010/main" val="26503330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5298" name="Freeform 2"/>
          <p:cNvSpPr>
            <a:spLocks/>
          </p:cNvSpPr>
          <p:nvPr/>
        </p:nvSpPr>
        <p:spPr bwMode="hidden">
          <a:xfrm>
            <a:off x="6627813" y="6429375"/>
            <a:ext cx="285750" cy="209550"/>
          </a:xfrm>
          <a:custGeom>
            <a:avLst/>
            <a:gdLst/>
            <a:ahLst/>
            <a:cxnLst>
              <a:cxn ang="0">
                <a:pos x="0" y="132"/>
              </a:cxn>
              <a:cxn ang="0">
                <a:pos x="29" y="132"/>
              </a:cxn>
              <a:cxn ang="0">
                <a:pos x="77" y="108"/>
              </a:cxn>
              <a:cxn ang="0">
                <a:pos x="119" y="78"/>
              </a:cxn>
              <a:cxn ang="0">
                <a:pos x="155" y="48"/>
              </a:cxn>
              <a:cxn ang="0">
                <a:pos x="179" y="12"/>
              </a:cxn>
              <a:cxn ang="0">
                <a:pos x="173" y="6"/>
              </a:cxn>
              <a:cxn ang="0">
                <a:pos x="167" y="0"/>
              </a:cxn>
              <a:cxn ang="0">
                <a:pos x="137" y="42"/>
              </a:cxn>
              <a:cxn ang="0">
                <a:pos x="101" y="78"/>
              </a:cxn>
              <a:cxn ang="0">
                <a:pos x="53" y="108"/>
              </a:cxn>
              <a:cxn ang="0">
                <a:pos x="0" y="132"/>
              </a:cxn>
              <a:cxn ang="0">
                <a:pos x="0" y="132"/>
              </a:cxn>
            </a:cxnLst>
            <a:rect l="0" t="0" r="r" b="b"/>
            <a:pathLst>
              <a:path w="179" h="132">
                <a:moveTo>
                  <a:pt x="0" y="132"/>
                </a:moveTo>
                <a:lnTo>
                  <a:pt x="29" y="132"/>
                </a:lnTo>
                <a:lnTo>
                  <a:pt x="77" y="108"/>
                </a:lnTo>
                <a:lnTo>
                  <a:pt x="119" y="78"/>
                </a:lnTo>
                <a:lnTo>
                  <a:pt x="155" y="48"/>
                </a:lnTo>
                <a:lnTo>
                  <a:pt x="179" y="12"/>
                </a:lnTo>
                <a:lnTo>
                  <a:pt x="173" y="6"/>
                </a:lnTo>
                <a:lnTo>
                  <a:pt x="167" y="0"/>
                </a:lnTo>
                <a:lnTo>
                  <a:pt x="137" y="42"/>
                </a:lnTo>
                <a:lnTo>
                  <a:pt x="101" y="78"/>
                </a:lnTo>
                <a:lnTo>
                  <a:pt x="53" y="108"/>
                </a:lnTo>
                <a:lnTo>
                  <a:pt x="0" y="132"/>
                </a:lnTo>
                <a:lnTo>
                  <a:pt x="0" y="132"/>
                </a:lnTo>
                <a:close/>
              </a:path>
            </a:pathLst>
          </a:custGeom>
          <a:gradFill rotWithShape="0">
            <a:gsLst>
              <a:gs pos="0">
                <a:schemeClr val="accent2"/>
              </a:gs>
              <a:gs pos="100000">
                <a:schemeClr val="accent2">
                  <a:gamma/>
                  <a:shade val="87843"/>
                  <a:invGamma/>
                </a:schemeClr>
              </a:gs>
            </a:gsLst>
            <a:lin ang="18900000" scaled="1"/>
          </a:gradFill>
          <a:ln w="9525">
            <a:noFill/>
            <a:round/>
            <a:headEnd/>
            <a:tailEnd/>
          </a:ln>
        </p:spPr>
        <p:txBody>
          <a:bodyPr/>
          <a:lstStyle/>
          <a:p>
            <a:pPr eaLnBrk="1" hangingPunct="1">
              <a:defRPr/>
            </a:pPr>
            <a:endParaRPr lang="es-ES">
              <a:latin typeface="Arial" charset="0"/>
              <a:cs typeface="Arial" charset="0"/>
            </a:endParaRPr>
          </a:p>
        </p:txBody>
      </p:sp>
      <p:grpSp>
        <p:nvGrpSpPr>
          <p:cNvPr id="1027" name="Group 3"/>
          <p:cNvGrpSpPr>
            <a:grpSpLocks/>
          </p:cNvGrpSpPr>
          <p:nvPr/>
        </p:nvGrpSpPr>
        <p:grpSpPr bwMode="auto">
          <a:xfrm>
            <a:off x="3175" y="4267200"/>
            <a:ext cx="9140825" cy="2590800"/>
            <a:chOff x="2" y="2688"/>
            <a:chExt cx="5758" cy="1632"/>
          </a:xfrm>
        </p:grpSpPr>
        <p:sp>
          <p:nvSpPr>
            <p:cNvPr id="1033" name="Freeform 4"/>
            <p:cNvSpPr>
              <a:spLocks/>
            </p:cNvSpPr>
            <p:nvPr/>
          </p:nvSpPr>
          <p:spPr bwMode="hidden">
            <a:xfrm>
              <a:off x="2" y="2688"/>
              <a:ext cx="5758" cy="1632"/>
            </a:xfrm>
            <a:custGeom>
              <a:avLst/>
              <a:gdLst>
                <a:gd name="T0" fmla="*/ 5740 w 5740"/>
                <a:gd name="T1" fmla="*/ 4316 h 4316"/>
                <a:gd name="T2" fmla="*/ 0 w 5740"/>
                <a:gd name="T3" fmla="*/ 4316 h 4316"/>
                <a:gd name="T4" fmla="*/ 0 w 5740"/>
                <a:gd name="T5" fmla="*/ 0 h 4316"/>
                <a:gd name="T6" fmla="*/ 5740 w 5740"/>
                <a:gd name="T7" fmla="*/ 0 h 4316"/>
                <a:gd name="T8" fmla="*/ 5740 w 5740"/>
                <a:gd name="T9" fmla="*/ 4316 h 4316"/>
                <a:gd name="T10" fmla="*/ 5740 w 5740"/>
                <a:gd name="T11" fmla="*/ 4316 h 431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40" h="4316">
                  <a:moveTo>
                    <a:pt x="5740" y="4316"/>
                  </a:moveTo>
                  <a:lnTo>
                    <a:pt x="0" y="4316"/>
                  </a:lnTo>
                  <a:lnTo>
                    <a:pt x="0" y="0"/>
                  </a:lnTo>
                  <a:lnTo>
                    <a:pt x="5740" y="0"/>
                  </a:lnTo>
                  <a:lnTo>
                    <a:pt x="5740" y="431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ES"/>
            </a:p>
          </p:txBody>
        </p:sp>
        <p:grpSp>
          <p:nvGrpSpPr>
            <p:cNvPr id="1034" name="Group 5"/>
            <p:cNvGrpSpPr>
              <a:grpSpLocks/>
            </p:cNvGrpSpPr>
            <p:nvPr userDrawn="1"/>
          </p:nvGrpSpPr>
          <p:grpSpPr bwMode="auto">
            <a:xfrm>
              <a:off x="3528" y="3715"/>
              <a:ext cx="792" cy="521"/>
              <a:chOff x="3527" y="3715"/>
              <a:chExt cx="792" cy="521"/>
            </a:xfrm>
          </p:grpSpPr>
          <p:sp>
            <p:nvSpPr>
              <p:cNvPr id="55302" name="Oval 6"/>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w="9525">
                <a:noFill/>
                <a:round/>
                <a:headEnd/>
                <a:tailEnd/>
              </a:ln>
              <a:effectLst/>
            </p:spPr>
            <p:txBody>
              <a:bodyPr/>
              <a:lstStyle/>
              <a:p>
                <a:pPr eaLnBrk="1" hangingPunct="1">
                  <a:defRPr/>
                </a:pPr>
                <a:endParaRPr lang="es-ES">
                  <a:latin typeface="Arial" charset="0"/>
                  <a:cs typeface="Arial" charset="0"/>
                </a:endParaRPr>
              </a:p>
            </p:txBody>
          </p:sp>
          <p:sp>
            <p:nvSpPr>
              <p:cNvPr id="55303" name="Oval 7"/>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w="9525">
                <a:noFill/>
                <a:round/>
                <a:headEnd/>
                <a:tailEnd/>
              </a:ln>
              <a:effectLst/>
            </p:spPr>
            <p:txBody>
              <a:bodyPr/>
              <a:lstStyle/>
              <a:p>
                <a:pPr eaLnBrk="1" hangingPunct="1">
                  <a:defRPr/>
                </a:pPr>
                <a:endParaRPr lang="es-ES">
                  <a:latin typeface="Arial" charset="0"/>
                  <a:cs typeface="Arial" charset="0"/>
                </a:endParaRPr>
              </a:p>
            </p:txBody>
          </p:sp>
          <p:sp>
            <p:nvSpPr>
              <p:cNvPr id="55304" name="Oval 8"/>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eaLnBrk="1" hangingPunct="1">
                  <a:defRPr/>
                </a:pPr>
                <a:endParaRPr lang="es-ES">
                  <a:latin typeface="Arial" charset="0"/>
                  <a:cs typeface="Arial" charset="0"/>
                </a:endParaRPr>
              </a:p>
            </p:txBody>
          </p:sp>
          <p:sp>
            <p:nvSpPr>
              <p:cNvPr id="55305" name="Oval 9"/>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eaLnBrk="1" hangingPunct="1">
                  <a:defRPr/>
                </a:pPr>
                <a:endParaRPr lang="es-ES">
                  <a:latin typeface="Arial" charset="0"/>
                  <a:cs typeface="Arial" charset="0"/>
                </a:endParaRPr>
              </a:p>
            </p:txBody>
          </p:sp>
          <p:sp>
            <p:nvSpPr>
              <p:cNvPr id="55306" name="Oval 10"/>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eaLnBrk="1" hangingPunct="1">
                  <a:defRPr/>
                </a:pPr>
                <a:endParaRPr lang="es-ES">
                  <a:latin typeface="Arial" charset="0"/>
                  <a:cs typeface="Arial" charset="0"/>
                </a:endParaRPr>
              </a:p>
            </p:txBody>
          </p:sp>
          <p:sp>
            <p:nvSpPr>
              <p:cNvPr id="55307" name="Freeform 11"/>
              <p:cNvSpPr>
                <a:spLocks/>
              </p:cNvSpPr>
              <p:nvPr/>
            </p:nvSpPr>
            <p:spPr bwMode="hidden">
              <a:xfrm>
                <a:off x="3575" y="3715"/>
                <a:ext cx="383" cy="161"/>
              </a:xfrm>
              <a:custGeom>
                <a:avLst/>
                <a:gdLst/>
                <a:ahLst/>
                <a:cxnLst>
                  <a:cxn ang="0">
                    <a:pos x="376" y="12"/>
                  </a:cxn>
                  <a:cxn ang="0">
                    <a:pos x="257" y="24"/>
                  </a:cxn>
                  <a:cxn ang="0">
                    <a:pos x="149" y="54"/>
                  </a:cxn>
                  <a:cxn ang="0">
                    <a:pos x="101" y="77"/>
                  </a:cxn>
                  <a:cxn ang="0">
                    <a:pos x="59" y="101"/>
                  </a:cxn>
                  <a:cxn ang="0">
                    <a:pos x="24" y="131"/>
                  </a:cxn>
                  <a:cxn ang="0">
                    <a:pos x="0" y="161"/>
                  </a:cxn>
                  <a:cxn ang="0">
                    <a:pos x="0" y="137"/>
                  </a:cxn>
                  <a:cxn ang="0">
                    <a:pos x="29" y="107"/>
                  </a:cxn>
                  <a:cxn ang="0">
                    <a:pos x="65" y="83"/>
                  </a:cxn>
                  <a:cxn ang="0">
                    <a:pos x="155" y="36"/>
                  </a:cxn>
                  <a:cxn ang="0">
                    <a:pos x="257" y="12"/>
                  </a:cxn>
                  <a:cxn ang="0">
                    <a:pos x="376" y="0"/>
                  </a:cxn>
                  <a:cxn ang="0">
                    <a:pos x="376" y="0"/>
                  </a:cxn>
                  <a:cxn ang="0">
                    <a:pos x="382" y="0"/>
                  </a:cxn>
                  <a:cxn ang="0">
                    <a:pos x="382" y="12"/>
                  </a:cxn>
                  <a:cxn ang="0">
                    <a:pos x="376" y="12"/>
                  </a:cxn>
                  <a:cxn ang="0">
                    <a:pos x="376" y="12"/>
                  </a:cxn>
                  <a:cxn ang="0">
                    <a:pos x="376" y="12"/>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w="9525">
                <a:noFill/>
                <a:round/>
                <a:headEnd/>
                <a:tailEnd/>
              </a:ln>
            </p:spPr>
            <p:txBody>
              <a:bodyPr/>
              <a:lstStyle/>
              <a:p>
                <a:pPr eaLnBrk="1" hangingPunct="1">
                  <a:defRPr/>
                </a:pPr>
                <a:endParaRPr lang="es-ES">
                  <a:latin typeface="Arial" charset="0"/>
                  <a:cs typeface="Arial" charset="0"/>
                </a:endParaRPr>
              </a:p>
            </p:txBody>
          </p:sp>
          <p:sp>
            <p:nvSpPr>
              <p:cNvPr id="55308" name="Freeform 12"/>
              <p:cNvSpPr>
                <a:spLocks/>
              </p:cNvSpPr>
              <p:nvPr/>
            </p:nvSpPr>
            <p:spPr bwMode="hidden">
              <a:xfrm>
                <a:off x="3695" y="4170"/>
                <a:ext cx="444" cy="66"/>
              </a:xfrm>
              <a:custGeom>
                <a:avLst/>
                <a:gdLst/>
                <a:ahLst/>
                <a:cxnLst>
                  <a:cxn ang="0">
                    <a:pos x="257" y="54"/>
                  </a:cxn>
                  <a:cxn ang="0">
                    <a:pos x="353" y="48"/>
                  </a:cxn>
                  <a:cxn ang="0">
                    <a:pos x="443" y="24"/>
                  </a:cxn>
                  <a:cxn ang="0">
                    <a:pos x="443" y="36"/>
                  </a:cxn>
                  <a:cxn ang="0">
                    <a:pos x="353" y="60"/>
                  </a:cxn>
                  <a:cxn ang="0">
                    <a:pos x="257" y="66"/>
                  </a:cxn>
                  <a:cxn ang="0">
                    <a:pos x="186" y="60"/>
                  </a:cxn>
                  <a:cxn ang="0">
                    <a:pos x="120" y="48"/>
                  </a:cxn>
                  <a:cxn ang="0">
                    <a:pos x="60" y="36"/>
                  </a:cxn>
                  <a:cxn ang="0">
                    <a:pos x="0" y="12"/>
                  </a:cxn>
                  <a:cxn ang="0">
                    <a:pos x="0" y="0"/>
                  </a:cxn>
                  <a:cxn ang="0">
                    <a:pos x="54" y="24"/>
                  </a:cxn>
                  <a:cxn ang="0">
                    <a:pos x="120" y="36"/>
                  </a:cxn>
                  <a:cxn ang="0">
                    <a:pos x="186" y="48"/>
                  </a:cxn>
                  <a:cxn ang="0">
                    <a:pos x="257" y="54"/>
                  </a:cxn>
                  <a:cxn ang="0">
                    <a:pos x="257" y="54"/>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w="9525">
                <a:noFill/>
                <a:round/>
                <a:headEnd/>
                <a:tailEnd/>
              </a:ln>
            </p:spPr>
            <p:txBody>
              <a:bodyPr/>
              <a:lstStyle/>
              <a:p>
                <a:pPr eaLnBrk="1" hangingPunct="1">
                  <a:defRPr/>
                </a:pPr>
                <a:endParaRPr lang="es-ES">
                  <a:latin typeface="Arial" charset="0"/>
                  <a:cs typeface="Arial" charset="0"/>
                </a:endParaRPr>
              </a:p>
            </p:txBody>
          </p:sp>
          <p:sp>
            <p:nvSpPr>
              <p:cNvPr id="55309" name="Freeform 13"/>
              <p:cNvSpPr>
                <a:spLocks/>
              </p:cNvSpPr>
              <p:nvPr/>
            </p:nvSpPr>
            <p:spPr bwMode="hidden">
              <a:xfrm>
                <a:off x="3527" y="3906"/>
                <a:ext cx="89" cy="216"/>
              </a:xfrm>
              <a:custGeom>
                <a:avLst/>
                <a:gdLst/>
                <a:ahLst/>
                <a:cxnLst>
                  <a:cxn ang="0">
                    <a:pos x="12" y="66"/>
                  </a:cxn>
                  <a:cxn ang="0">
                    <a:pos x="18" y="108"/>
                  </a:cxn>
                  <a:cxn ang="0">
                    <a:pos x="36" y="144"/>
                  </a:cxn>
                  <a:cxn ang="0">
                    <a:pos x="60" y="180"/>
                  </a:cxn>
                  <a:cxn ang="0">
                    <a:pos x="89" y="216"/>
                  </a:cxn>
                  <a:cxn ang="0">
                    <a:pos x="72" y="216"/>
                  </a:cxn>
                  <a:cxn ang="0">
                    <a:pos x="42" y="180"/>
                  </a:cxn>
                  <a:cxn ang="0">
                    <a:pos x="18" y="144"/>
                  </a:cxn>
                  <a:cxn ang="0">
                    <a:pos x="6" y="108"/>
                  </a:cxn>
                  <a:cxn ang="0">
                    <a:pos x="0" y="66"/>
                  </a:cxn>
                  <a:cxn ang="0">
                    <a:pos x="0" y="30"/>
                  </a:cxn>
                  <a:cxn ang="0">
                    <a:pos x="12" y="0"/>
                  </a:cxn>
                  <a:cxn ang="0">
                    <a:pos x="30" y="0"/>
                  </a:cxn>
                  <a:cxn ang="0">
                    <a:pos x="18" y="30"/>
                  </a:cxn>
                  <a:cxn ang="0">
                    <a:pos x="12" y="66"/>
                  </a:cxn>
                  <a:cxn ang="0">
                    <a:pos x="12" y="66"/>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eaLnBrk="1" hangingPunct="1">
                  <a:defRPr/>
                </a:pPr>
                <a:endParaRPr lang="es-ES">
                  <a:latin typeface="Arial" charset="0"/>
                  <a:cs typeface="Arial" charset="0"/>
                </a:endParaRPr>
              </a:p>
            </p:txBody>
          </p:sp>
          <p:sp>
            <p:nvSpPr>
              <p:cNvPr id="55310" name="Freeform 14"/>
              <p:cNvSpPr>
                <a:spLocks/>
              </p:cNvSpPr>
              <p:nvPr/>
            </p:nvSpPr>
            <p:spPr bwMode="hidden">
              <a:xfrm>
                <a:off x="3569" y="3745"/>
                <a:ext cx="750" cy="461"/>
              </a:xfrm>
              <a:custGeom>
                <a:avLst/>
                <a:gdLst/>
                <a:ahLst/>
                <a:cxnLst>
                  <a:cxn ang="0">
                    <a:pos x="382" y="443"/>
                  </a:cxn>
                  <a:cxn ang="0">
                    <a:pos x="311" y="437"/>
                  </a:cxn>
                  <a:cxn ang="0">
                    <a:pos x="245" y="425"/>
                  </a:cxn>
                  <a:cxn ang="0">
                    <a:pos x="185" y="407"/>
                  </a:cxn>
                  <a:cxn ang="0">
                    <a:pos x="131" y="383"/>
                  </a:cxn>
                  <a:cxn ang="0">
                    <a:pos x="83" y="347"/>
                  </a:cxn>
                  <a:cxn ang="0">
                    <a:pos x="53" y="311"/>
                  </a:cxn>
                  <a:cxn ang="0">
                    <a:pos x="30" y="269"/>
                  </a:cxn>
                  <a:cxn ang="0">
                    <a:pos x="24" y="227"/>
                  </a:cxn>
                  <a:cxn ang="0">
                    <a:pos x="30" y="185"/>
                  </a:cxn>
                  <a:cxn ang="0">
                    <a:pos x="53" y="143"/>
                  </a:cxn>
                  <a:cxn ang="0">
                    <a:pos x="83" y="107"/>
                  </a:cxn>
                  <a:cxn ang="0">
                    <a:pos x="131" y="77"/>
                  </a:cxn>
                  <a:cxn ang="0">
                    <a:pos x="185" y="47"/>
                  </a:cxn>
                  <a:cxn ang="0">
                    <a:pos x="245" y="30"/>
                  </a:cxn>
                  <a:cxn ang="0">
                    <a:pos x="311" y="18"/>
                  </a:cxn>
                  <a:cxn ang="0">
                    <a:pos x="382" y="12"/>
                  </a:cxn>
                  <a:cxn ang="0">
                    <a:pos x="478" y="18"/>
                  </a:cxn>
                  <a:cxn ang="0">
                    <a:pos x="562" y="41"/>
                  </a:cxn>
                  <a:cxn ang="0">
                    <a:pos x="562" y="36"/>
                  </a:cxn>
                  <a:cxn ang="0">
                    <a:pos x="562" y="30"/>
                  </a:cxn>
                  <a:cxn ang="0">
                    <a:pos x="478" y="6"/>
                  </a:cxn>
                  <a:cxn ang="0">
                    <a:pos x="382" y="0"/>
                  </a:cxn>
                  <a:cxn ang="0">
                    <a:pos x="305" y="6"/>
                  </a:cxn>
                  <a:cxn ang="0">
                    <a:pos x="233" y="18"/>
                  </a:cxn>
                  <a:cxn ang="0">
                    <a:pos x="167" y="41"/>
                  </a:cxn>
                  <a:cxn ang="0">
                    <a:pos x="113" y="65"/>
                  </a:cxn>
                  <a:cxn ang="0">
                    <a:pos x="65" y="101"/>
                  </a:cxn>
                  <a:cxn ang="0">
                    <a:pos x="30" y="137"/>
                  </a:cxn>
                  <a:cxn ang="0">
                    <a:pos x="6" y="179"/>
                  </a:cxn>
                  <a:cxn ang="0">
                    <a:pos x="0" y="227"/>
                  </a:cxn>
                  <a:cxn ang="0">
                    <a:pos x="6" y="275"/>
                  </a:cxn>
                  <a:cxn ang="0">
                    <a:pos x="30" y="317"/>
                  </a:cxn>
                  <a:cxn ang="0">
                    <a:pos x="65" y="359"/>
                  </a:cxn>
                  <a:cxn ang="0">
                    <a:pos x="113" y="395"/>
                  </a:cxn>
                  <a:cxn ang="0">
                    <a:pos x="167" y="419"/>
                  </a:cxn>
                  <a:cxn ang="0">
                    <a:pos x="233" y="443"/>
                  </a:cxn>
                  <a:cxn ang="0">
                    <a:pos x="305" y="455"/>
                  </a:cxn>
                  <a:cxn ang="0">
                    <a:pos x="382" y="461"/>
                  </a:cxn>
                  <a:cxn ang="0">
                    <a:pos x="448" y="455"/>
                  </a:cxn>
                  <a:cxn ang="0">
                    <a:pos x="508" y="449"/>
                  </a:cxn>
                  <a:cxn ang="0">
                    <a:pos x="609" y="413"/>
                  </a:cxn>
                  <a:cxn ang="0">
                    <a:pos x="657" y="389"/>
                  </a:cxn>
                  <a:cxn ang="0">
                    <a:pos x="693" y="359"/>
                  </a:cxn>
                  <a:cxn ang="0">
                    <a:pos x="723" y="329"/>
                  </a:cxn>
                  <a:cxn ang="0">
                    <a:pos x="747" y="293"/>
                  </a:cxn>
                  <a:cxn ang="0">
                    <a:pos x="741" y="287"/>
                  </a:cxn>
                  <a:cxn ang="0">
                    <a:pos x="729" y="281"/>
                  </a:cxn>
                  <a:cxn ang="0">
                    <a:pos x="711" y="317"/>
                  </a:cxn>
                  <a:cxn ang="0">
                    <a:pos x="681" y="347"/>
                  </a:cxn>
                  <a:cxn ang="0">
                    <a:pos x="645" y="377"/>
                  </a:cxn>
                  <a:cxn ang="0">
                    <a:pos x="604" y="401"/>
                  </a:cxn>
                  <a:cxn ang="0">
                    <a:pos x="502" y="431"/>
                  </a:cxn>
                  <a:cxn ang="0">
                    <a:pos x="442" y="443"/>
                  </a:cxn>
                  <a:cxn ang="0">
                    <a:pos x="382" y="443"/>
                  </a:cxn>
                  <a:cxn ang="0">
                    <a:pos x="382" y="443"/>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w="9525">
                <a:noFill/>
                <a:round/>
                <a:headEnd/>
                <a:tailEnd/>
              </a:ln>
            </p:spPr>
            <p:txBody>
              <a:bodyPr/>
              <a:lstStyle/>
              <a:p>
                <a:pPr eaLnBrk="1" hangingPunct="1">
                  <a:defRPr/>
                </a:pPr>
                <a:endParaRPr lang="es-ES">
                  <a:latin typeface="Arial" charset="0"/>
                  <a:cs typeface="Arial" charset="0"/>
                </a:endParaRPr>
              </a:p>
            </p:txBody>
          </p:sp>
          <p:sp>
            <p:nvSpPr>
              <p:cNvPr id="55311" name="Freeform 15"/>
              <p:cNvSpPr>
                <a:spLocks/>
              </p:cNvSpPr>
              <p:nvPr/>
            </p:nvSpPr>
            <p:spPr bwMode="hidden">
              <a:xfrm>
                <a:off x="4037" y="3721"/>
                <a:ext cx="96" cy="30"/>
              </a:xfrm>
              <a:custGeom>
                <a:avLst/>
                <a:gdLst/>
                <a:ahLst/>
                <a:cxnLst>
                  <a:cxn ang="0">
                    <a:pos x="0" y="0"/>
                  </a:cxn>
                  <a:cxn ang="0">
                    <a:pos x="0" y="12"/>
                  </a:cxn>
                  <a:cxn ang="0">
                    <a:pos x="48" y="18"/>
                  </a:cxn>
                  <a:cxn ang="0">
                    <a:pos x="96" y="30"/>
                  </a:cxn>
                  <a:cxn ang="0">
                    <a:pos x="96" y="24"/>
                  </a:cxn>
                  <a:cxn ang="0">
                    <a:pos x="96" y="18"/>
                  </a:cxn>
                  <a:cxn ang="0">
                    <a:pos x="48" y="12"/>
                  </a:cxn>
                  <a:cxn ang="0">
                    <a:pos x="0" y="0"/>
                  </a:cxn>
                  <a:cxn ang="0">
                    <a:pos x="0" y="0"/>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w="9525">
                <a:noFill/>
                <a:round/>
                <a:headEnd/>
                <a:tailEnd/>
              </a:ln>
            </p:spPr>
            <p:txBody>
              <a:bodyPr/>
              <a:lstStyle/>
              <a:p>
                <a:pPr eaLnBrk="1" hangingPunct="1">
                  <a:defRPr/>
                </a:pPr>
                <a:endParaRPr lang="es-ES">
                  <a:latin typeface="Arial" charset="0"/>
                  <a:cs typeface="Arial" charset="0"/>
                </a:endParaRPr>
              </a:p>
            </p:txBody>
          </p:sp>
          <p:sp>
            <p:nvSpPr>
              <p:cNvPr id="55312" name="Oval 16"/>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eaLnBrk="1" hangingPunct="1">
                  <a:defRPr/>
                </a:pPr>
                <a:endParaRPr lang="es-ES">
                  <a:latin typeface="Arial" charset="0"/>
                  <a:cs typeface="Arial" charset="0"/>
                </a:endParaRPr>
              </a:p>
            </p:txBody>
          </p:sp>
        </p:grpSp>
        <p:grpSp>
          <p:nvGrpSpPr>
            <p:cNvPr id="1035" name="Group 17"/>
            <p:cNvGrpSpPr>
              <a:grpSpLocks/>
            </p:cNvGrpSpPr>
            <p:nvPr userDrawn="1"/>
          </p:nvGrpSpPr>
          <p:grpSpPr bwMode="auto">
            <a:xfrm>
              <a:off x="1776" y="3631"/>
              <a:ext cx="1626" cy="683"/>
              <a:chOff x="1776" y="3631"/>
              <a:chExt cx="1626" cy="683"/>
            </a:xfrm>
          </p:grpSpPr>
          <p:sp>
            <p:nvSpPr>
              <p:cNvPr id="55314" name="Oval 18"/>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w="9525">
                <a:noFill/>
                <a:round/>
                <a:headEnd/>
                <a:tailEnd/>
              </a:ln>
              <a:effectLst/>
            </p:spPr>
            <p:txBody>
              <a:bodyPr/>
              <a:lstStyle/>
              <a:p>
                <a:pPr eaLnBrk="1" hangingPunct="1">
                  <a:defRPr/>
                </a:pPr>
                <a:endParaRPr lang="es-ES">
                  <a:latin typeface="Arial" charset="0"/>
                  <a:cs typeface="Arial" charset="0"/>
                </a:endParaRPr>
              </a:p>
            </p:txBody>
          </p:sp>
          <p:sp>
            <p:nvSpPr>
              <p:cNvPr id="55315" name="Oval 19"/>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w="9525">
                <a:noFill/>
                <a:round/>
                <a:headEnd/>
                <a:tailEnd/>
              </a:ln>
              <a:effectLst/>
            </p:spPr>
            <p:txBody>
              <a:bodyPr/>
              <a:lstStyle/>
              <a:p>
                <a:pPr eaLnBrk="1" hangingPunct="1">
                  <a:defRPr/>
                </a:pPr>
                <a:endParaRPr lang="es-ES">
                  <a:latin typeface="Arial" charset="0"/>
                  <a:cs typeface="Arial" charset="0"/>
                </a:endParaRPr>
              </a:p>
            </p:txBody>
          </p:sp>
          <p:sp>
            <p:nvSpPr>
              <p:cNvPr id="55316" name="Oval 20"/>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w="9525">
                <a:noFill/>
                <a:round/>
                <a:headEnd/>
                <a:tailEnd/>
              </a:ln>
              <a:effectLst/>
            </p:spPr>
            <p:txBody>
              <a:bodyPr/>
              <a:lstStyle/>
              <a:p>
                <a:pPr eaLnBrk="1" hangingPunct="1">
                  <a:defRPr/>
                </a:pPr>
                <a:endParaRPr lang="es-ES">
                  <a:latin typeface="Arial" charset="0"/>
                  <a:cs typeface="Arial" charset="0"/>
                </a:endParaRPr>
              </a:p>
            </p:txBody>
          </p:sp>
          <p:sp>
            <p:nvSpPr>
              <p:cNvPr id="55317" name="Oval 21"/>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eaLnBrk="1" hangingPunct="1">
                  <a:defRPr/>
                </a:pPr>
                <a:endParaRPr lang="es-ES">
                  <a:latin typeface="Arial" charset="0"/>
                  <a:cs typeface="Arial" charset="0"/>
                </a:endParaRPr>
              </a:p>
            </p:txBody>
          </p:sp>
          <p:sp>
            <p:nvSpPr>
              <p:cNvPr id="55318" name="Oval 22"/>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eaLnBrk="1" hangingPunct="1">
                  <a:defRPr/>
                </a:pPr>
                <a:endParaRPr lang="es-ES">
                  <a:latin typeface="Arial" charset="0"/>
                  <a:cs typeface="Arial" charset="0"/>
                </a:endParaRPr>
              </a:p>
            </p:txBody>
          </p:sp>
          <p:sp>
            <p:nvSpPr>
              <p:cNvPr id="55319" name="Oval 23"/>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eaLnBrk="1" hangingPunct="1">
                  <a:defRPr/>
                </a:pPr>
                <a:endParaRPr lang="es-ES">
                  <a:latin typeface="Arial" charset="0"/>
                  <a:cs typeface="Arial" charset="0"/>
                </a:endParaRPr>
              </a:p>
            </p:txBody>
          </p:sp>
          <p:sp>
            <p:nvSpPr>
              <p:cNvPr id="55320" name="Oval 24"/>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w="9525">
                <a:noFill/>
                <a:round/>
                <a:headEnd/>
                <a:tailEnd/>
              </a:ln>
              <a:effectLst/>
            </p:spPr>
            <p:txBody>
              <a:bodyPr/>
              <a:lstStyle/>
              <a:p>
                <a:pPr eaLnBrk="1" hangingPunct="1">
                  <a:defRPr/>
                </a:pPr>
                <a:endParaRPr lang="es-ES">
                  <a:latin typeface="Arial" charset="0"/>
                  <a:cs typeface="Arial" charset="0"/>
                </a:endParaRPr>
              </a:p>
            </p:txBody>
          </p:sp>
          <p:sp>
            <p:nvSpPr>
              <p:cNvPr id="55321" name="Oval 25"/>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w="9525">
                <a:noFill/>
                <a:round/>
                <a:headEnd/>
                <a:tailEnd/>
              </a:ln>
              <a:effectLst/>
            </p:spPr>
            <p:txBody>
              <a:bodyPr/>
              <a:lstStyle/>
              <a:p>
                <a:pPr eaLnBrk="1" hangingPunct="1">
                  <a:defRPr/>
                </a:pPr>
                <a:endParaRPr lang="es-ES">
                  <a:latin typeface="Arial" charset="0"/>
                  <a:cs typeface="Arial" charset="0"/>
                </a:endParaRPr>
              </a:p>
            </p:txBody>
          </p:sp>
          <p:sp>
            <p:nvSpPr>
              <p:cNvPr id="55322" name="Freeform 26"/>
              <p:cNvSpPr>
                <a:spLocks/>
              </p:cNvSpPr>
              <p:nvPr/>
            </p:nvSpPr>
            <p:spPr bwMode="hidden">
              <a:xfrm>
                <a:off x="2585" y="3822"/>
                <a:ext cx="449" cy="186"/>
              </a:xfrm>
              <a:custGeom>
                <a:avLst/>
                <a:gdLst/>
                <a:ahLst/>
                <a:cxnLst>
                  <a:cxn ang="0">
                    <a:pos x="6" y="6"/>
                  </a:cxn>
                  <a:cxn ang="0">
                    <a:pos x="78" y="12"/>
                  </a:cxn>
                  <a:cxn ang="0">
                    <a:pos x="150" y="18"/>
                  </a:cxn>
                  <a:cxn ang="0">
                    <a:pos x="215" y="36"/>
                  </a:cxn>
                  <a:cxn ang="0">
                    <a:pos x="275" y="60"/>
                  </a:cxn>
                  <a:cxn ang="0">
                    <a:pos x="329" y="84"/>
                  </a:cxn>
                  <a:cxn ang="0">
                    <a:pos x="377" y="114"/>
                  </a:cxn>
                  <a:cxn ang="0">
                    <a:pos x="419" y="150"/>
                  </a:cxn>
                  <a:cxn ang="0">
                    <a:pos x="448" y="186"/>
                  </a:cxn>
                  <a:cxn ang="0">
                    <a:pos x="448" y="162"/>
                  </a:cxn>
                  <a:cxn ang="0">
                    <a:pos x="413" y="126"/>
                  </a:cxn>
                  <a:cxn ang="0">
                    <a:pos x="371" y="96"/>
                  </a:cxn>
                  <a:cxn ang="0">
                    <a:pos x="323" y="66"/>
                  </a:cxn>
                  <a:cxn ang="0">
                    <a:pos x="269" y="48"/>
                  </a:cxn>
                  <a:cxn ang="0">
                    <a:pos x="144" y="12"/>
                  </a:cxn>
                  <a:cxn ang="0">
                    <a:pos x="78" y="6"/>
                  </a:cxn>
                  <a:cxn ang="0">
                    <a:pos x="6" y="0"/>
                  </a:cxn>
                  <a:cxn ang="0">
                    <a:pos x="0" y="0"/>
                  </a:cxn>
                  <a:cxn ang="0">
                    <a:pos x="0" y="0"/>
                  </a:cxn>
                  <a:cxn ang="0">
                    <a:pos x="0" y="6"/>
                  </a:cxn>
                  <a:cxn ang="0">
                    <a:pos x="0" y="6"/>
                  </a:cxn>
                  <a:cxn ang="0">
                    <a:pos x="6" y="6"/>
                  </a:cxn>
                  <a:cxn ang="0">
                    <a:pos x="6" y="6"/>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w="9525">
                <a:noFill/>
                <a:round/>
                <a:headEnd/>
                <a:tailEnd/>
              </a:ln>
            </p:spPr>
            <p:txBody>
              <a:bodyPr/>
              <a:lstStyle/>
              <a:p>
                <a:pPr eaLnBrk="1" hangingPunct="1">
                  <a:defRPr/>
                </a:pPr>
                <a:endParaRPr lang="es-ES">
                  <a:latin typeface="Arial" charset="0"/>
                  <a:cs typeface="Arial" charset="0"/>
                </a:endParaRPr>
              </a:p>
            </p:txBody>
          </p:sp>
          <p:sp>
            <p:nvSpPr>
              <p:cNvPr id="55323" name="Freeform 27"/>
              <p:cNvSpPr>
                <a:spLocks/>
              </p:cNvSpPr>
              <p:nvPr/>
            </p:nvSpPr>
            <p:spPr bwMode="hidden">
              <a:xfrm>
                <a:off x="2142" y="3852"/>
                <a:ext cx="892" cy="462"/>
              </a:xfrm>
              <a:custGeom>
                <a:avLst/>
                <a:gdLst/>
                <a:ahLst/>
                <a:cxnLst>
                  <a:cxn ang="0">
                    <a:pos x="23" y="276"/>
                  </a:cxn>
                  <a:cxn ang="0">
                    <a:pos x="29" y="222"/>
                  </a:cxn>
                  <a:cxn ang="0">
                    <a:pos x="59" y="174"/>
                  </a:cxn>
                  <a:cxn ang="0">
                    <a:pos x="95" y="132"/>
                  </a:cxn>
                  <a:cxn ang="0">
                    <a:pos x="149" y="96"/>
                  </a:cxn>
                  <a:cxn ang="0">
                    <a:pos x="209" y="60"/>
                  </a:cxn>
                  <a:cxn ang="0">
                    <a:pos x="281" y="36"/>
                  </a:cxn>
                  <a:cxn ang="0">
                    <a:pos x="364" y="24"/>
                  </a:cxn>
                  <a:cxn ang="0">
                    <a:pos x="448" y="18"/>
                  </a:cxn>
                  <a:cxn ang="0">
                    <a:pos x="532" y="24"/>
                  </a:cxn>
                  <a:cxn ang="0">
                    <a:pos x="609" y="36"/>
                  </a:cxn>
                  <a:cxn ang="0">
                    <a:pos x="681" y="60"/>
                  </a:cxn>
                  <a:cxn ang="0">
                    <a:pos x="741" y="96"/>
                  </a:cxn>
                  <a:cxn ang="0">
                    <a:pos x="795" y="132"/>
                  </a:cxn>
                  <a:cxn ang="0">
                    <a:pos x="831" y="174"/>
                  </a:cxn>
                  <a:cxn ang="0">
                    <a:pos x="861" y="222"/>
                  </a:cxn>
                  <a:cxn ang="0">
                    <a:pos x="867" y="276"/>
                  </a:cxn>
                  <a:cxn ang="0">
                    <a:pos x="855" y="330"/>
                  </a:cxn>
                  <a:cxn ang="0">
                    <a:pos x="831" y="378"/>
                  </a:cxn>
                  <a:cxn ang="0">
                    <a:pos x="783" y="426"/>
                  </a:cxn>
                  <a:cxn ang="0">
                    <a:pos x="723" y="462"/>
                  </a:cxn>
                  <a:cxn ang="0">
                    <a:pos x="765" y="462"/>
                  </a:cxn>
                  <a:cxn ang="0">
                    <a:pos x="819" y="426"/>
                  </a:cxn>
                  <a:cxn ang="0">
                    <a:pos x="855" y="378"/>
                  </a:cxn>
                  <a:cxn ang="0">
                    <a:pos x="884" y="330"/>
                  </a:cxn>
                  <a:cxn ang="0">
                    <a:pos x="890" y="276"/>
                  </a:cxn>
                  <a:cxn ang="0">
                    <a:pos x="884" y="222"/>
                  </a:cxn>
                  <a:cxn ang="0">
                    <a:pos x="855" y="168"/>
                  </a:cxn>
                  <a:cxn ang="0">
                    <a:pos x="813" y="120"/>
                  </a:cxn>
                  <a:cxn ang="0">
                    <a:pos x="759" y="84"/>
                  </a:cxn>
                  <a:cxn ang="0">
                    <a:pos x="693" y="48"/>
                  </a:cxn>
                  <a:cxn ang="0">
                    <a:pos x="621" y="24"/>
                  </a:cxn>
                  <a:cxn ang="0">
                    <a:pos x="538" y="6"/>
                  </a:cxn>
                  <a:cxn ang="0">
                    <a:pos x="448" y="0"/>
                  </a:cxn>
                  <a:cxn ang="0">
                    <a:pos x="358" y="6"/>
                  </a:cxn>
                  <a:cxn ang="0">
                    <a:pos x="275" y="24"/>
                  </a:cxn>
                  <a:cxn ang="0">
                    <a:pos x="197" y="48"/>
                  </a:cxn>
                  <a:cxn ang="0">
                    <a:pos x="131" y="84"/>
                  </a:cxn>
                  <a:cxn ang="0">
                    <a:pos x="77" y="120"/>
                  </a:cxn>
                  <a:cxn ang="0">
                    <a:pos x="35" y="168"/>
                  </a:cxn>
                  <a:cxn ang="0">
                    <a:pos x="12" y="222"/>
                  </a:cxn>
                  <a:cxn ang="0">
                    <a:pos x="0" y="276"/>
                  </a:cxn>
                  <a:cxn ang="0">
                    <a:pos x="6" y="330"/>
                  </a:cxn>
                  <a:cxn ang="0">
                    <a:pos x="35" y="378"/>
                  </a:cxn>
                  <a:cxn ang="0">
                    <a:pos x="71" y="426"/>
                  </a:cxn>
                  <a:cxn ang="0">
                    <a:pos x="125" y="462"/>
                  </a:cxn>
                  <a:cxn ang="0">
                    <a:pos x="167" y="462"/>
                  </a:cxn>
                  <a:cxn ang="0">
                    <a:pos x="107" y="426"/>
                  </a:cxn>
                  <a:cxn ang="0">
                    <a:pos x="59" y="378"/>
                  </a:cxn>
                  <a:cxn ang="0">
                    <a:pos x="35" y="330"/>
                  </a:cxn>
                  <a:cxn ang="0">
                    <a:pos x="23" y="276"/>
                  </a:cxn>
                  <a:cxn ang="0">
                    <a:pos x="23" y="276"/>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w="9525">
                <a:noFill/>
                <a:round/>
                <a:headEnd/>
                <a:tailEnd/>
              </a:ln>
            </p:spPr>
            <p:txBody>
              <a:bodyPr/>
              <a:lstStyle/>
              <a:p>
                <a:pPr eaLnBrk="1" hangingPunct="1">
                  <a:defRPr/>
                </a:pPr>
                <a:endParaRPr lang="es-ES">
                  <a:latin typeface="Arial" charset="0"/>
                  <a:cs typeface="Arial" charset="0"/>
                </a:endParaRPr>
              </a:p>
            </p:txBody>
          </p:sp>
          <p:sp>
            <p:nvSpPr>
              <p:cNvPr id="55324" name="Freeform 28"/>
              <p:cNvSpPr>
                <a:spLocks/>
              </p:cNvSpPr>
              <p:nvPr/>
            </p:nvSpPr>
            <p:spPr bwMode="hidden">
              <a:xfrm>
                <a:off x="2082" y="3828"/>
                <a:ext cx="407" cy="486"/>
              </a:xfrm>
              <a:custGeom>
                <a:avLst/>
                <a:gdLst/>
                <a:ahLst/>
                <a:cxnLst>
                  <a:cxn ang="0">
                    <a:pos x="18" y="300"/>
                  </a:cxn>
                  <a:cxn ang="0">
                    <a:pos x="24" y="246"/>
                  </a:cxn>
                  <a:cxn ang="0">
                    <a:pos x="48" y="198"/>
                  </a:cxn>
                  <a:cxn ang="0">
                    <a:pos x="83" y="150"/>
                  </a:cxn>
                  <a:cxn ang="0">
                    <a:pos x="131" y="108"/>
                  </a:cxn>
                  <a:cxn ang="0">
                    <a:pos x="185" y="72"/>
                  </a:cxn>
                  <a:cxn ang="0">
                    <a:pos x="251" y="42"/>
                  </a:cxn>
                  <a:cxn ang="0">
                    <a:pos x="329" y="24"/>
                  </a:cxn>
                  <a:cxn ang="0">
                    <a:pos x="406" y="6"/>
                  </a:cxn>
                  <a:cxn ang="0">
                    <a:pos x="406" y="0"/>
                  </a:cxn>
                  <a:cxn ang="0">
                    <a:pos x="323" y="12"/>
                  </a:cxn>
                  <a:cxn ang="0">
                    <a:pos x="245" y="36"/>
                  </a:cxn>
                  <a:cxn ang="0">
                    <a:pos x="179" y="66"/>
                  </a:cxn>
                  <a:cxn ang="0">
                    <a:pos x="119" y="102"/>
                  </a:cxn>
                  <a:cxn ang="0">
                    <a:pos x="72" y="144"/>
                  </a:cxn>
                  <a:cxn ang="0">
                    <a:pos x="30" y="192"/>
                  </a:cxn>
                  <a:cxn ang="0">
                    <a:pos x="6" y="246"/>
                  </a:cxn>
                  <a:cxn ang="0">
                    <a:pos x="0" y="300"/>
                  </a:cxn>
                  <a:cxn ang="0">
                    <a:pos x="6" y="348"/>
                  </a:cxn>
                  <a:cxn ang="0">
                    <a:pos x="30" y="396"/>
                  </a:cxn>
                  <a:cxn ang="0">
                    <a:pos x="66" y="444"/>
                  </a:cxn>
                  <a:cxn ang="0">
                    <a:pos x="107" y="486"/>
                  </a:cxn>
                  <a:cxn ang="0">
                    <a:pos x="131" y="486"/>
                  </a:cxn>
                  <a:cxn ang="0">
                    <a:pos x="83" y="450"/>
                  </a:cxn>
                  <a:cxn ang="0">
                    <a:pos x="48" y="402"/>
                  </a:cxn>
                  <a:cxn ang="0">
                    <a:pos x="24" y="354"/>
                  </a:cxn>
                  <a:cxn ang="0">
                    <a:pos x="18" y="300"/>
                  </a:cxn>
                  <a:cxn ang="0">
                    <a:pos x="18" y="300"/>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w="9525">
                <a:noFill/>
                <a:round/>
                <a:headEnd/>
                <a:tailEnd/>
              </a:ln>
            </p:spPr>
            <p:txBody>
              <a:bodyPr/>
              <a:lstStyle/>
              <a:p>
                <a:pPr eaLnBrk="1" hangingPunct="1">
                  <a:defRPr/>
                </a:pPr>
                <a:endParaRPr lang="es-ES">
                  <a:latin typeface="Arial" charset="0"/>
                  <a:cs typeface="Arial" charset="0"/>
                </a:endParaRPr>
              </a:p>
            </p:txBody>
          </p:sp>
          <p:sp>
            <p:nvSpPr>
              <p:cNvPr id="55325" name="Freeform 29"/>
              <p:cNvSpPr>
                <a:spLocks/>
              </p:cNvSpPr>
              <p:nvPr/>
            </p:nvSpPr>
            <p:spPr bwMode="hidden">
              <a:xfrm>
                <a:off x="2987" y="4044"/>
                <a:ext cx="108" cy="252"/>
              </a:xfrm>
              <a:custGeom>
                <a:avLst/>
                <a:gdLst/>
                <a:ahLst/>
                <a:cxnLst>
                  <a:cxn ang="0">
                    <a:pos x="89" y="84"/>
                  </a:cxn>
                  <a:cxn ang="0">
                    <a:pos x="83" y="132"/>
                  </a:cxn>
                  <a:cxn ang="0">
                    <a:pos x="65" y="174"/>
                  </a:cxn>
                  <a:cxn ang="0">
                    <a:pos x="36" y="216"/>
                  </a:cxn>
                  <a:cxn ang="0">
                    <a:pos x="0" y="252"/>
                  </a:cxn>
                  <a:cxn ang="0">
                    <a:pos x="18" y="252"/>
                  </a:cxn>
                  <a:cxn ang="0">
                    <a:pos x="53" y="216"/>
                  </a:cxn>
                  <a:cxn ang="0">
                    <a:pos x="83" y="174"/>
                  </a:cxn>
                  <a:cxn ang="0">
                    <a:pos x="101" y="132"/>
                  </a:cxn>
                  <a:cxn ang="0">
                    <a:pos x="107" y="84"/>
                  </a:cxn>
                  <a:cxn ang="0">
                    <a:pos x="101" y="42"/>
                  </a:cxn>
                  <a:cxn ang="0">
                    <a:pos x="89" y="0"/>
                  </a:cxn>
                  <a:cxn ang="0">
                    <a:pos x="65" y="0"/>
                  </a:cxn>
                  <a:cxn ang="0">
                    <a:pos x="83" y="42"/>
                  </a:cxn>
                  <a:cxn ang="0">
                    <a:pos x="89" y="84"/>
                  </a:cxn>
                  <a:cxn ang="0">
                    <a:pos x="89" y="84"/>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w="9525">
                <a:noFill/>
                <a:round/>
                <a:headEnd/>
                <a:tailEnd/>
              </a:ln>
            </p:spPr>
            <p:txBody>
              <a:bodyPr/>
              <a:lstStyle/>
              <a:p>
                <a:pPr eaLnBrk="1" hangingPunct="1">
                  <a:defRPr/>
                </a:pPr>
                <a:endParaRPr lang="es-ES">
                  <a:latin typeface="Arial" charset="0"/>
                  <a:cs typeface="Arial" charset="0"/>
                </a:endParaRPr>
              </a:p>
            </p:txBody>
          </p:sp>
          <p:sp>
            <p:nvSpPr>
              <p:cNvPr id="1079" name="Freeform 30"/>
              <p:cNvSpPr>
                <a:spLocks/>
              </p:cNvSpPr>
              <p:nvPr/>
            </p:nvSpPr>
            <p:spPr bwMode="hidden">
              <a:xfrm>
                <a:off x="2068" y="3685"/>
                <a:ext cx="835" cy="150"/>
              </a:xfrm>
              <a:custGeom>
                <a:avLst/>
                <a:gdLst>
                  <a:gd name="T0" fmla="*/ 518 w 835"/>
                  <a:gd name="T1" fmla="*/ 18 h 150"/>
                  <a:gd name="T2" fmla="*/ 597 w 835"/>
                  <a:gd name="T3" fmla="*/ 24 h 150"/>
                  <a:gd name="T4" fmla="*/ 682 w 835"/>
                  <a:gd name="T5" fmla="*/ 30 h 150"/>
                  <a:gd name="T6" fmla="*/ 755 w 835"/>
                  <a:gd name="T7" fmla="*/ 42 h 150"/>
                  <a:gd name="T8" fmla="*/ 828 w 835"/>
                  <a:gd name="T9" fmla="*/ 60 h 150"/>
                  <a:gd name="T10" fmla="*/ 835 w 835"/>
                  <a:gd name="T11" fmla="*/ 42 h 150"/>
                  <a:gd name="T12" fmla="*/ 761 w 835"/>
                  <a:gd name="T13" fmla="*/ 24 h 150"/>
                  <a:gd name="T14" fmla="*/ 688 w 835"/>
                  <a:gd name="T15" fmla="*/ 12 h 150"/>
                  <a:gd name="T16" fmla="*/ 603 w 835"/>
                  <a:gd name="T17" fmla="*/ 6 h 150"/>
                  <a:gd name="T18" fmla="*/ 518 w 835"/>
                  <a:gd name="T19" fmla="*/ 0 h 150"/>
                  <a:gd name="T20" fmla="*/ 372 w 835"/>
                  <a:gd name="T21" fmla="*/ 12 h 150"/>
                  <a:gd name="T22" fmla="*/ 232 w 835"/>
                  <a:gd name="T23" fmla="*/ 36 h 150"/>
                  <a:gd name="T24" fmla="*/ 110 w 835"/>
                  <a:gd name="T25" fmla="*/ 78 h 150"/>
                  <a:gd name="T26" fmla="*/ 0 w 835"/>
                  <a:gd name="T27" fmla="*/ 132 h 150"/>
                  <a:gd name="T28" fmla="*/ 19 w 835"/>
                  <a:gd name="T29" fmla="*/ 150 h 150"/>
                  <a:gd name="T30" fmla="*/ 122 w 835"/>
                  <a:gd name="T31" fmla="*/ 96 h 150"/>
                  <a:gd name="T32" fmla="*/ 244 w 835"/>
                  <a:gd name="T33" fmla="*/ 54 h 150"/>
                  <a:gd name="T34" fmla="*/ 378 w 835"/>
                  <a:gd name="T35" fmla="*/ 30 h 150"/>
                  <a:gd name="T36" fmla="*/ 518 w 835"/>
                  <a:gd name="T37" fmla="*/ 18 h 150"/>
                  <a:gd name="T38" fmla="*/ 518 w 835"/>
                  <a:gd name="T39" fmla="*/ 18 h 15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ES"/>
              </a:p>
            </p:txBody>
          </p:sp>
          <p:sp>
            <p:nvSpPr>
              <p:cNvPr id="1080" name="Freeform 31"/>
              <p:cNvSpPr>
                <a:spLocks/>
              </p:cNvSpPr>
              <p:nvPr/>
            </p:nvSpPr>
            <p:spPr bwMode="hidden">
              <a:xfrm>
                <a:off x="1867" y="3853"/>
                <a:ext cx="171" cy="461"/>
              </a:xfrm>
              <a:custGeom>
                <a:avLst/>
                <a:gdLst>
                  <a:gd name="T0" fmla="*/ 31 w 171"/>
                  <a:gd name="T1" fmla="*/ 263 h 461"/>
                  <a:gd name="T2" fmla="*/ 43 w 171"/>
                  <a:gd name="T3" fmla="*/ 191 h 461"/>
                  <a:gd name="T4" fmla="*/ 67 w 171"/>
                  <a:gd name="T5" fmla="*/ 131 h 461"/>
                  <a:gd name="T6" fmla="*/ 116 w 171"/>
                  <a:gd name="T7" fmla="*/ 72 h 461"/>
                  <a:gd name="T8" fmla="*/ 171 w 171"/>
                  <a:gd name="T9" fmla="*/ 18 h 461"/>
                  <a:gd name="T10" fmla="*/ 153 w 171"/>
                  <a:gd name="T11" fmla="*/ 0 h 461"/>
                  <a:gd name="T12" fmla="*/ 86 w 171"/>
                  <a:gd name="T13" fmla="*/ 60 h 461"/>
                  <a:gd name="T14" fmla="*/ 43 w 171"/>
                  <a:gd name="T15" fmla="*/ 120 h 461"/>
                  <a:gd name="T16" fmla="*/ 13 w 171"/>
                  <a:gd name="T17" fmla="*/ 191 h 461"/>
                  <a:gd name="T18" fmla="*/ 0 w 171"/>
                  <a:gd name="T19" fmla="*/ 263 h 461"/>
                  <a:gd name="T20" fmla="*/ 6 w 171"/>
                  <a:gd name="T21" fmla="*/ 317 h 461"/>
                  <a:gd name="T22" fmla="*/ 25 w 171"/>
                  <a:gd name="T23" fmla="*/ 365 h 461"/>
                  <a:gd name="T24" fmla="*/ 49 w 171"/>
                  <a:gd name="T25" fmla="*/ 413 h 461"/>
                  <a:gd name="T26" fmla="*/ 86 w 171"/>
                  <a:gd name="T27" fmla="*/ 461 h 461"/>
                  <a:gd name="T28" fmla="*/ 122 w 171"/>
                  <a:gd name="T29" fmla="*/ 461 h 461"/>
                  <a:gd name="T30" fmla="*/ 86 w 171"/>
                  <a:gd name="T31" fmla="*/ 413 h 461"/>
                  <a:gd name="T32" fmla="*/ 55 w 171"/>
                  <a:gd name="T33" fmla="*/ 365 h 461"/>
                  <a:gd name="T34" fmla="*/ 37 w 171"/>
                  <a:gd name="T35" fmla="*/ 317 h 461"/>
                  <a:gd name="T36" fmla="*/ 31 w 171"/>
                  <a:gd name="T37" fmla="*/ 263 h 461"/>
                  <a:gd name="T38" fmla="*/ 31 w 171"/>
                  <a:gd name="T39" fmla="*/ 263 h 46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ES"/>
              </a:p>
            </p:txBody>
          </p:sp>
          <p:sp>
            <p:nvSpPr>
              <p:cNvPr id="55328" name="Freeform 32"/>
              <p:cNvSpPr>
                <a:spLocks/>
              </p:cNvSpPr>
              <p:nvPr/>
            </p:nvSpPr>
            <p:spPr bwMode="hidden">
              <a:xfrm>
                <a:off x="2951" y="3751"/>
                <a:ext cx="360" cy="563"/>
              </a:xfrm>
              <a:custGeom>
                <a:avLst/>
                <a:gdLst/>
                <a:ahLst/>
                <a:cxnLst>
                  <a:cxn ang="0">
                    <a:pos x="360" y="365"/>
                  </a:cxn>
                  <a:cxn ang="0">
                    <a:pos x="353" y="305"/>
                  </a:cxn>
                  <a:cxn ang="0">
                    <a:pos x="335" y="251"/>
                  </a:cxn>
                  <a:cxn ang="0">
                    <a:pos x="305" y="204"/>
                  </a:cxn>
                  <a:cxn ang="0">
                    <a:pos x="262" y="156"/>
                  </a:cxn>
                  <a:cxn ang="0">
                    <a:pos x="213" y="108"/>
                  </a:cxn>
                  <a:cxn ang="0">
                    <a:pos x="159" y="66"/>
                  </a:cxn>
                  <a:cxn ang="0">
                    <a:pos x="92" y="30"/>
                  </a:cxn>
                  <a:cxn ang="0">
                    <a:pos x="19" y="0"/>
                  </a:cxn>
                  <a:cxn ang="0">
                    <a:pos x="0" y="12"/>
                  </a:cxn>
                  <a:cxn ang="0">
                    <a:pos x="67" y="42"/>
                  </a:cxn>
                  <a:cxn ang="0">
                    <a:pos x="134" y="78"/>
                  </a:cxn>
                  <a:cxn ang="0">
                    <a:pos x="189" y="114"/>
                  </a:cxn>
                  <a:cxn ang="0">
                    <a:pos x="238" y="162"/>
                  </a:cxn>
                  <a:cxn ang="0">
                    <a:pos x="274" y="210"/>
                  </a:cxn>
                  <a:cxn ang="0">
                    <a:pos x="299" y="257"/>
                  </a:cxn>
                  <a:cxn ang="0">
                    <a:pos x="317" y="311"/>
                  </a:cxn>
                  <a:cxn ang="0">
                    <a:pos x="323" y="365"/>
                  </a:cxn>
                  <a:cxn ang="0">
                    <a:pos x="317" y="419"/>
                  </a:cxn>
                  <a:cxn ang="0">
                    <a:pos x="299" y="467"/>
                  </a:cxn>
                  <a:cxn ang="0">
                    <a:pos x="274" y="515"/>
                  </a:cxn>
                  <a:cxn ang="0">
                    <a:pos x="238" y="563"/>
                  </a:cxn>
                  <a:cxn ang="0">
                    <a:pos x="268" y="563"/>
                  </a:cxn>
                  <a:cxn ang="0">
                    <a:pos x="311" y="515"/>
                  </a:cxn>
                  <a:cxn ang="0">
                    <a:pos x="335" y="467"/>
                  </a:cxn>
                  <a:cxn ang="0">
                    <a:pos x="353" y="419"/>
                  </a:cxn>
                  <a:cxn ang="0">
                    <a:pos x="360" y="365"/>
                  </a:cxn>
                  <a:cxn ang="0">
                    <a:pos x="360" y="36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eaLnBrk="1" hangingPunct="1">
                  <a:defRPr/>
                </a:pPr>
                <a:endParaRPr lang="es-ES">
                  <a:latin typeface="Arial" charset="0"/>
                  <a:cs typeface="Arial" charset="0"/>
                </a:endParaRPr>
              </a:p>
            </p:txBody>
          </p:sp>
          <p:sp>
            <p:nvSpPr>
              <p:cNvPr id="55329" name="Freeform 33"/>
              <p:cNvSpPr>
                <a:spLocks/>
              </p:cNvSpPr>
              <p:nvPr/>
            </p:nvSpPr>
            <p:spPr bwMode="hidden">
              <a:xfrm>
                <a:off x="2318" y="3631"/>
                <a:ext cx="1078" cy="425"/>
              </a:xfrm>
              <a:custGeom>
                <a:avLst/>
                <a:gdLst/>
                <a:ahLst/>
                <a:cxnLst>
                  <a:cxn ang="0">
                    <a:pos x="1053" y="425"/>
                  </a:cxn>
                  <a:cxn ang="0">
                    <a:pos x="1078" y="419"/>
                  </a:cxn>
                  <a:cxn ang="0">
                    <a:pos x="1066" y="377"/>
                  </a:cxn>
                  <a:cxn ang="0">
                    <a:pos x="1047" y="336"/>
                  </a:cxn>
                  <a:cxn ang="0">
                    <a:pos x="986" y="252"/>
                  </a:cxn>
                  <a:cxn ang="0">
                    <a:pos x="907" y="180"/>
                  </a:cxn>
                  <a:cxn ang="0">
                    <a:pos x="810" y="120"/>
                  </a:cxn>
                  <a:cxn ang="0">
                    <a:pos x="694" y="72"/>
                  </a:cxn>
                  <a:cxn ang="0">
                    <a:pos x="560" y="30"/>
                  </a:cxn>
                  <a:cxn ang="0">
                    <a:pos x="420" y="6"/>
                  </a:cxn>
                  <a:cxn ang="0">
                    <a:pos x="268" y="0"/>
                  </a:cxn>
                  <a:cxn ang="0">
                    <a:pos x="134" y="6"/>
                  </a:cxn>
                  <a:cxn ang="0">
                    <a:pos x="0" y="24"/>
                  </a:cxn>
                  <a:cxn ang="0">
                    <a:pos x="12" y="36"/>
                  </a:cxn>
                  <a:cxn ang="0">
                    <a:pos x="134" y="18"/>
                  </a:cxn>
                  <a:cxn ang="0">
                    <a:pos x="268" y="12"/>
                  </a:cxn>
                  <a:cxn ang="0">
                    <a:pos x="420" y="18"/>
                  </a:cxn>
                  <a:cxn ang="0">
                    <a:pos x="554" y="42"/>
                  </a:cxn>
                  <a:cxn ang="0">
                    <a:pos x="682" y="84"/>
                  </a:cxn>
                  <a:cxn ang="0">
                    <a:pos x="798" y="132"/>
                  </a:cxn>
                  <a:cxn ang="0">
                    <a:pos x="895" y="192"/>
                  </a:cxn>
                  <a:cxn ang="0">
                    <a:pos x="968" y="264"/>
                  </a:cxn>
                  <a:cxn ang="0">
                    <a:pos x="999" y="300"/>
                  </a:cxn>
                  <a:cxn ang="0">
                    <a:pos x="1023" y="342"/>
                  </a:cxn>
                  <a:cxn ang="0">
                    <a:pos x="1041" y="383"/>
                  </a:cxn>
                  <a:cxn ang="0">
                    <a:pos x="1053" y="425"/>
                  </a:cxn>
                  <a:cxn ang="0">
                    <a:pos x="1053" y="425"/>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eaLnBrk="1" hangingPunct="1">
                  <a:defRPr/>
                </a:pPr>
                <a:endParaRPr lang="es-ES">
                  <a:latin typeface="Arial" charset="0"/>
                  <a:cs typeface="Arial" charset="0"/>
                </a:endParaRPr>
              </a:p>
            </p:txBody>
          </p:sp>
          <p:sp>
            <p:nvSpPr>
              <p:cNvPr id="55330" name="Freeform 34"/>
              <p:cNvSpPr>
                <a:spLocks/>
              </p:cNvSpPr>
              <p:nvPr/>
            </p:nvSpPr>
            <p:spPr bwMode="hidden">
              <a:xfrm>
                <a:off x="3304" y="4080"/>
                <a:ext cx="98" cy="234"/>
              </a:xfrm>
              <a:custGeom>
                <a:avLst/>
                <a:gdLst/>
                <a:ahLst/>
                <a:cxnLst>
                  <a:cxn ang="0">
                    <a:pos x="0" y="234"/>
                  </a:cxn>
                  <a:cxn ang="0">
                    <a:pos x="25" y="234"/>
                  </a:cxn>
                  <a:cxn ang="0">
                    <a:pos x="55" y="186"/>
                  </a:cxn>
                  <a:cxn ang="0">
                    <a:pos x="80" y="138"/>
                  </a:cxn>
                  <a:cxn ang="0">
                    <a:pos x="92" y="90"/>
                  </a:cxn>
                  <a:cxn ang="0">
                    <a:pos x="98" y="36"/>
                  </a:cxn>
                  <a:cxn ang="0">
                    <a:pos x="98" y="0"/>
                  </a:cxn>
                  <a:cxn ang="0">
                    <a:pos x="74" y="0"/>
                  </a:cxn>
                  <a:cxn ang="0">
                    <a:pos x="74" y="36"/>
                  </a:cxn>
                  <a:cxn ang="0">
                    <a:pos x="67" y="90"/>
                  </a:cxn>
                  <a:cxn ang="0">
                    <a:pos x="55" y="138"/>
                  </a:cxn>
                  <a:cxn ang="0">
                    <a:pos x="31" y="186"/>
                  </a:cxn>
                  <a:cxn ang="0">
                    <a:pos x="0" y="234"/>
                  </a:cxn>
                  <a:cxn ang="0">
                    <a:pos x="0" y="234"/>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eaLnBrk="1" hangingPunct="1">
                  <a:defRPr/>
                </a:pPr>
                <a:endParaRPr lang="es-ES">
                  <a:latin typeface="Arial" charset="0"/>
                  <a:cs typeface="Arial" charset="0"/>
                </a:endParaRPr>
              </a:p>
            </p:txBody>
          </p:sp>
          <p:sp>
            <p:nvSpPr>
              <p:cNvPr id="1084" name="Freeform 35"/>
              <p:cNvSpPr>
                <a:spLocks/>
              </p:cNvSpPr>
              <p:nvPr/>
            </p:nvSpPr>
            <p:spPr bwMode="hidden">
              <a:xfrm>
                <a:off x="1776" y="3673"/>
                <a:ext cx="481" cy="641"/>
              </a:xfrm>
              <a:custGeom>
                <a:avLst/>
                <a:gdLst>
                  <a:gd name="T0" fmla="*/ 18 w 481"/>
                  <a:gd name="T1" fmla="*/ 443 h 641"/>
                  <a:gd name="T2" fmla="*/ 24 w 481"/>
                  <a:gd name="T3" fmla="*/ 371 h 641"/>
                  <a:gd name="T4" fmla="*/ 55 w 481"/>
                  <a:gd name="T5" fmla="*/ 305 h 641"/>
                  <a:gd name="T6" fmla="*/ 91 w 481"/>
                  <a:gd name="T7" fmla="*/ 246 h 641"/>
                  <a:gd name="T8" fmla="*/ 146 w 481"/>
                  <a:gd name="T9" fmla="*/ 186 h 641"/>
                  <a:gd name="T10" fmla="*/ 213 w 481"/>
                  <a:gd name="T11" fmla="*/ 132 h 641"/>
                  <a:gd name="T12" fmla="*/ 292 w 481"/>
                  <a:gd name="T13" fmla="*/ 84 h 641"/>
                  <a:gd name="T14" fmla="*/ 384 w 481"/>
                  <a:gd name="T15" fmla="*/ 48 h 641"/>
                  <a:gd name="T16" fmla="*/ 481 w 481"/>
                  <a:gd name="T17" fmla="*/ 12 h 641"/>
                  <a:gd name="T18" fmla="*/ 457 w 481"/>
                  <a:gd name="T19" fmla="*/ 0 h 641"/>
                  <a:gd name="T20" fmla="*/ 359 w 481"/>
                  <a:gd name="T21" fmla="*/ 36 h 641"/>
                  <a:gd name="T22" fmla="*/ 274 w 481"/>
                  <a:gd name="T23" fmla="*/ 78 h 641"/>
                  <a:gd name="T24" fmla="*/ 195 w 481"/>
                  <a:gd name="T25" fmla="*/ 126 h 641"/>
                  <a:gd name="T26" fmla="*/ 128 w 481"/>
                  <a:gd name="T27" fmla="*/ 180 h 641"/>
                  <a:gd name="T28" fmla="*/ 73 w 481"/>
                  <a:gd name="T29" fmla="*/ 240 h 641"/>
                  <a:gd name="T30" fmla="*/ 37 w 481"/>
                  <a:gd name="T31" fmla="*/ 305 h 641"/>
                  <a:gd name="T32" fmla="*/ 6 w 481"/>
                  <a:gd name="T33" fmla="*/ 371 h 641"/>
                  <a:gd name="T34" fmla="*/ 0 w 481"/>
                  <a:gd name="T35" fmla="*/ 443 h 641"/>
                  <a:gd name="T36" fmla="*/ 6 w 481"/>
                  <a:gd name="T37" fmla="*/ 497 h 641"/>
                  <a:gd name="T38" fmla="*/ 18 w 481"/>
                  <a:gd name="T39" fmla="*/ 545 h 641"/>
                  <a:gd name="T40" fmla="*/ 43 w 481"/>
                  <a:gd name="T41" fmla="*/ 593 h 641"/>
                  <a:gd name="T42" fmla="*/ 73 w 481"/>
                  <a:gd name="T43" fmla="*/ 641 h 641"/>
                  <a:gd name="T44" fmla="*/ 97 w 481"/>
                  <a:gd name="T45" fmla="*/ 641 h 641"/>
                  <a:gd name="T46" fmla="*/ 67 w 481"/>
                  <a:gd name="T47" fmla="*/ 593 h 641"/>
                  <a:gd name="T48" fmla="*/ 43 w 481"/>
                  <a:gd name="T49" fmla="*/ 545 h 641"/>
                  <a:gd name="T50" fmla="*/ 24 w 481"/>
                  <a:gd name="T51" fmla="*/ 497 h 641"/>
                  <a:gd name="T52" fmla="*/ 18 w 481"/>
                  <a:gd name="T53" fmla="*/ 443 h 641"/>
                  <a:gd name="T54" fmla="*/ 18 w 481"/>
                  <a:gd name="T55" fmla="*/ 443 h 64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ES"/>
              </a:p>
            </p:txBody>
          </p:sp>
        </p:grpSp>
        <p:grpSp>
          <p:nvGrpSpPr>
            <p:cNvPr id="1036" name="Group 36"/>
            <p:cNvGrpSpPr>
              <a:grpSpLocks/>
            </p:cNvGrpSpPr>
            <p:nvPr userDrawn="1"/>
          </p:nvGrpSpPr>
          <p:grpSpPr bwMode="auto">
            <a:xfrm>
              <a:off x="4128" y="3360"/>
              <a:ext cx="1351" cy="821"/>
              <a:chOff x="4128" y="3360"/>
              <a:chExt cx="1351" cy="821"/>
            </a:xfrm>
          </p:grpSpPr>
          <p:sp>
            <p:nvSpPr>
              <p:cNvPr id="55333" name="Freeform 37"/>
              <p:cNvSpPr>
                <a:spLocks noEditPoints="1"/>
              </p:cNvSpPr>
              <p:nvPr/>
            </p:nvSpPr>
            <p:spPr bwMode="hidden">
              <a:xfrm>
                <a:off x="4200" y="3402"/>
                <a:ext cx="1201" cy="731"/>
              </a:xfrm>
              <a:custGeom>
                <a:avLst/>
                <a:gdLst/>
                <a:ahLst/>
                <a:cxnLst>
                  <a:cxn ang="0">
                    <a:pos x="484" y="6"/>
                  </a:cxn>
                  <a:cxn ang="0">
                    <a:pos x="263" y="60"/>
                  </a:cxn>
                  <a:cxn ang="0">
                    <a:pos x="101" y="162"/>
                  </a:cxn>
                  <a:cxn ang="0">
                    <a:pos x="12" y="294"/>
                  </a:cxn>
                  <a:cxn ang="0">
                    <a:pos x="0" y="366"/>
                  </a:cxn>
                  <a:cxn ang="0">
                    <a:pos x="12" y="437"/>
                  </a:cxn>
                  <a:cxn ang="0">
                    <a:pos x="101" y="569"/>
                  </a:cxn>
                  <a:cxn ang="0">
                    <a:pos x="263" y="671"/>
                  </a:cxn>
                  <a:cxn ang="0">
                    <a:pos x="484" y="725"/>
                  </a:cxn>
                  <a:cxn ang="0">
                    <a:pos x="723" y="725"/>
                  </a:cxn>
                  <a:cxn ang="0">
                    <a:pos x="938" y="671"/>
                  </a:cxn>
                  <a:cxn ang="0">
                    <a:pos x="1100" y="569"/>
                  </a:cxn>
                  <a:cxn ang="0">
                    <a:pos x="1189" y="437"/>
                  </a:cxn>
                  <a:cxn ang="0">
                    <a:pos x="1201" y="366"/>
                  </a:cxn>
                  <a:cxn ang="0">
                    <a:pos x="1189" y="294"/>
                  </a:cxn>
                  <a:cxn ang="0">
                    <a:pos x="1100" y="162"/>
                  </a:cxn>
                  <a:cxn ang="0">
                    <a:pos x="938" y="60"/>
                  </a:cxn>
                  <a:cxn ang="0">
                    <a:pos x="723" y="6"/>
                  </a:cxn>
                  <a:cxn ang="0">
                    <a:pos x="604" y="0"/>
                  </a:cxn>
                  <a:cxn ang="0">
                    <a:pos x="490" y="701"/>
                  </a:cxn>
                  <a:cxn ang="0">
                    <a:pos x="287" y="647"/>
                  </a:cxn>
                  <a:cxn ang="0">
                    <a:pos x="131" y="557"/>
                  </a:cxn>
                  <a:cxn ang="0">
                    <a:pos x="48" y="437"/>
                  </a:cxn>
                  <a:cxn ang="0">
                    <a:pos x="36" y="366"/>
                  </a:cxn>
                  <a:cxn ang="0">
                    <a:pos x="48" y="300"/>
                  </a:cxn>
                  <a:cxn ang="0">
                    <a:pos x="131" y="174"/>
                  </a:cxn>
                  <a:cxn ang="0">
                    <a:pos x="287" y="84"/>
                  </a:cxn>
                  <a:cxn ang="0">
                    <a:pos x="490" y="30"/>
                  </a:cxn>
                  <a:cxn ang="0">
                    <a:pos x="717" y="30"/>
                  </a:cxn>
                  <a:cxn ang="0">
                    <a:pos x="920" y="84"/>
                  </a:cxn>
                  <a:cxn ang="0">
                    <a:pos x="1070" y="174"/>
                  </a:cxn>
                  <a:cxn ang="0">
                    <a:pos x="1153" y="300"/>
                  </a:cxn>
                  <a:cxn ang="0">
                    <a:pos x="1153" y="437"/>
                  </a:cxn>
                  <a:cxn ang="0">
                    <a:pos x="1070" y="557"/>
                  </a:cxn>
                  <a:cxn ang="0">
                    <a:pos x="920" y="647"/>
                  </a:cxn>
                  <a:cxn ang="0">
                    <a:pos x="717" y="701"/>
                  </a:cxn>
                  <a:cxn ang="0">
                    <a:pos x="604" y="707"/>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eaLnBrk="1" hangingPunct="1">
                  <a:defRPr/>
                </a:pPr>
                <a:endParaRPr lang="es-ES">
                  <a:latin typeface="Arial" charset="0"/>
                  <a:cs typeface="Arial" charset="0"/>
                </a:endParaRPr>
              </a:p>
            </p:txBody>
          </p:sp>
          <p:sp>
            <p:nvSpPr>
              <p:cNvPr id="55334" name="Freeform 38"/>
              <p:cNvSpPr>
                <a:spLocks/>
              </p:cNvSpPr>
              <p:nvPr/>
            </p:nvSpPr>
            <p:spPr bwMode="hidden">
              <a:xfrm>
                <a:off x="4128" y="3366"/>
                <a:ext cx="544" cy="737"/>
              </a:xfrm>
              <a:custGeom>
                <a:avLst/>
                <a:gdLst/>
                <a:ahLst/>
                <a:cxnLst>
                  <a:cxn ang="0">
                    <a:pos x="24" y="402"/>
                  </a:cxn>
                  <a:cxn ang="0">
                    <a:pos x="36" y="330"/>
                  </a:cxn>
                  <a:cxn ang="0">
                    <a:pos x="66" y="264"/>
                  </a:cxn>
                  <a:cxn ang="0">
                    <a:pos x="108" y="204"/>
                  </a:cxn>
                  <a:cxn ang="0">
                    <a:pos x="173" y="150"/>
                  </a:cxn>
                  <a:cxn ang="0">
                    <a:pos x="251" y="102"/>
                  </a:cxn>
                  <a:cxn ang="0">
                    <a:pos x="335" y="60"/>
                  </a:cxn>
                  <a:cxn ang="0">
                    <a:pos x="436" y="30"/>
                  </a:cxn>
                  <a:cxn ang="0">
                    <a:pos x="544" y="12"/>
                  </a:cxn>
                  <a:cxn ang="0">
                    <a:pos x="544" y="0"/>
                  </a:cxn>
                  <a:cxn ang="0">
                    <a:pos x="430" y="18"/>
                  </a:cxn>
                  <a:cxn ang="0">
                    <a:pos x="329" y="48"/>
                  </a:cxn>
                  <a:cxn ang="0">
                    <a:pos x="233" y="90"/>
                  </a:cxn>
                  <a:cxn ang="0">
                    <a:pos x="155" y="138"/>
                  </a:cxn>
                  <a:cxn ang="0">
                    <a:pos x="90" y="198"/>
                  </a:cxn>
                  <a:cxn ang="0">
                    <a:pos x="42" y="258"/>
                  </a:cxn>
                  <a:cxn ang="0">
                    <a:pos x="12" y="330"/>
                  </a:cxn>
                  <a:cxn ang="0">
                    <a:pos x="0" y="402"/>
                  </a:cxn>
                  <a:cxn ang="0">
                    <a:pos x="6" y="455"/>
                  </a:cxn>
                  <a:cxn ang="0">
                    <a:pos x="18" y="503"/>
                  </a:cxn>
                  <a:cxn ang="0">
                    <a:pos x="42" y="545"/>
                  </a:cxn>
                  <a:cxn ang="0">
                    <a:pos x="78" y="593"/>
                  </a:cxn>
                  <a:cxn ang="0">
                    <a:pos x="114" y="635"/>
                  </a:cxn>
                  <a:cxn ang="0">
                    <a:pos x="161" y="671"/>
                  </a:cxn>
                  <a:cxn ang="0">
                    <a:pos x="221" y="707"/>
                  </a:cxn>
                  <a:cxn ang="0">
                    <a:pos x="281" y="737"/>
                  </a:cxn>
                  <a:cxn ang="0">
                    <a:pos x="323" y="737"/>
                  </a:cxn>
                  <a:cxn ang="0">
                    <a:pos x="257" y="707"/>
                  </a:cxn>
                  <a:cxn ang="0">
                    <a:pos x="203" y="671"/>
                  </a:cxn>
                  <a:cxn ang="0">
                    <a:pos x="149" y="635"/>
                  </a:cxn>
                  <a:cxn ang="0">
                    <a:pos x="108" y="593"/>
                  </a:cxn>
                  <a:cxn ang="0">
                    <a:pos x="72" y="551"/>
                  </a:cxn>
                  <a:cxn ang="0">
                    <a:pos x="48" y="503"/>
                  </a:cxn>
                  <a:cxn ang="0">
                    <a:pos x="30" y="455"/>
                  </a:cxn>
                  <a:cxn ang="0">
                    <a:pos x="24" y="402"/>
                  </a:cxn>
                  <a:cxn ang="0">
                    <a:pos x="24" y="402"/>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eaLnBrk="1" hangingPunct="1">
                  <a:defRPr/>
                </a:pPr>
                <a:endParaRPr lang="es-ES">
                  <a:latin typeface="Arial" charset="0"/>
                  <a:cs typeface="Arial" charset="0"/>
                </a:endParaRPr>
              </a:p>
            </p:txBody>
          </p:sp>
          <p:sp>
            <p:nvSpPr>
              <p:cNvPr id="55335" name="Freeform 39"/>
              <p:cNvSpPr>
                <a:spLocks/>
              </p:cNvSpPr>
              <p:nvPr/>
            </p:nvSpPr>
            <p:spPr bwMode="hidden">
              <a:xfrm>
                <a:off x="4792" y="3360"/>
                <a:ext cx="609" cy="252"/>
              </a:xfrm>
              <a:custGeom>
                <a:avLst/>
                <a:gdLst/>
                <a:ahLst/>
                <a:cxnLst>
                  <a:cxn ang="0">
                    <a:pos x="12" y="12"/>
                  </a:cxn>
                  <a:cxn ang="0">
                    <a:pos x="113" y="18"/>
                  </a:cxn>
                  <a:cxn ang="0">
                    <a:pos x="203" y="30"/>
                  </a:cxn>
                  <a:cxn ang="0">
                    <a:pos x="292" y="48"/>
                  </a:cxn>
                  <a:cxn ang="0">
                    <a:pos x="376" y="78"/>
                  </a:cxn>
                  <a:cxn ang="0">
                    <a:pos x="448" y="114"/>
                  </a:cxn>
                  <a:cxn ang="0">
                    <a:pos x="514" y="156"/>
                  </a:cxn>
                  <a:cxn ang="0">
                    <a:pos x="567" y="198"/>
                  </a:cxn>
                  <a:cxn ang="0">
                    <a:pos x="609" y="252"/>
                  </a:cxn>
                  <a:cxn ang="0">
                    <a:pos x="609" y="216"/>
                  </a:cxn>
                  <a:cxn ang="0">
                    <a:pos x="561" y="168"/>
                  </a:cxn>
                  <a:cxn ang="0">
                    <a:pos x="502" y="126"/>
                  </a:cxn>
                  <a:cxn ang="0">
                    <a:pos x="436" y="90"/>
                  </a:cxn>
                  <a:cxn ang="0">
                    <a:pos x="364" y="60"/>
                  </a:cxn>
                  <a:cxn ang="0">
                    <a:pos x="286" y="36"/>
                  </a:cxn>
                  <a:cxn ang="0">
                    <a:pos x="197" y="18"/>
                  </a:cxn>
                  <a:cxn ang="0">
                    <a:pos x="107" y="6"/>
                  </a:cxn>
                  <a:cxn ang="0">
                    <a:pos x="12" y="0"/>
                  </a:cxn>
                  <a:cxn ang="0">
                    <a:pos x="6" y="0"/>
                  </a:cxn>
                  <a:cxn ang="0">
                    <a:pos x="0" y="0"/>
                  </a:cxn>
                  <a:cxn ang="0">
                    <a:pos x="0" y="12"/>
                  </a:cxn>
                  <a:cxn ang="0">
                    <a:pos x="6" y="12"/>
                  </a:cxn>
                  <a:cxn ang="0">
                    <a:pos x="12" y="12"/>
                  </a:cxn>
                  <a:cxn ang="0">
                    <a:pos x="12" y="12"/>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w="9525">
                <a:noFill/>
                <a:round/>
                <a:headEnd/>
                <a:tailEnd/>
              </a:ln>
            </p:spPr>
            <p:txBody>
              <a:bodyPr/>
              <a:lstStyle/>
              <a:p>
                <a:pPr eaLnBrk="1" hangingPunct="1">
                  <a:defRPr/>
                </a:pPr>
                <a:endParaRPr lang="es-ES">
                  <a:latin typeface="Arial" charset="0"/>
                  <a:cs typeface="Arial" charset="0"/>
                </a:endParaRPr>
              </a:p>
            </p:txBody>
          </p:sp>
          <p:sp>
            <p:nvSpPr>
              <p:cNvPr id="55336" name="Freeform 40"/>
              <p:cNvSpPr>
                <a:spLocks/>
              </p:cNvSpPr>
              <p:nvPr/>
            </p:nvSpPr>
            <p:spPr bwMode="hidden">
              <a:xfrm>
                <a:off x="5246" y="4007"/>
                <a:ext cx="72" cy="54"/>
              </a:xfrm>
              <a:custGeom>
                <a:avLst/>
                <a:gdLst/>
                <a:ahLst/>
                <a:cxnLst>
                  <a:cxn ang="0">
                    <a:pos x="72" y="0"/>
                  </a:cxn>
                  <a:cxn ang="0">
                    <a:pos x="36" y="30"/>
                  </a:cxn>
                  <a:cxn ang="0">
                    <a:pos x="0" y="54"/>
                  </a:cxn>
                  <a:cxn ang="0">
                    <a:pos x="36" y="54"/>
                  </a:cxn>
                  <a:cxn ang="0">
                    <a:pos x="54" y="42"/>
                  </a:cxn>
                  <a:cxn ang="0">
                    <a:pos x="72" y="24"/>
                  </a:cxn>
                  <a:cxn ang="0">
                    <a:pos x="72" y="24"/>
                  </a:cxn>
                  <a:cxn ang="0">
                    <a:pos x="72" y="0"/>
                  </a:cxn>
                  <a:cxn ang="0">
                    <a:pos x="72" y="0"/>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eaLnBrk="1" hangingPunct="1">
                  <a:defRPr/>
                </a:pPr>
                <a:endParaRPr lang="es-ES">
                  <a:latin typeface="Arial" charset="0"/>
                  <a:cs typeface="Arial" charset="0"/>
                </a:endParaRPr>
              </a:p>
            </p:txBody>
          </p:sp>
          <p:sp>
            <p:nvSpPr>
              <p:cNvPr id="55337" name="Freeform 41"/>
              <p:cNvSpPr>
                <a:spLocks/>
              </p:cNvSpPr>
              <p:nvPr/>
            </p:nvSpPr>
            <p:spPr bwMode="hidden">
              <a:xfrm>
                <a:off x="4505" y="4073"/>
                <a:ext cx="705" cy="108"/>
              </a:xfrm>
              <a:custGeom>
                <a:avLst/>
                <a:gdLst/>
                <a:ahLst/>
                <a:cxnLst>
                  <a:cxn ang="0">
                    <a:pos x="299" y="90"/>
                  </a:cxn>
                  <a:cxn ang="0">
                    <a:pos x="221" y="90"/>
                  </a:cxn>
                  <a:cxn ang="0">
                    <a:pos x="143" y="78"/>
                  </a:cxn>
                  <a:cxn ang="0">
                    <a:pos x="0" y="48"/>
                  </a:cxn>
                  <a:cxn ang="0">
                    <a:pos x="0" y="66"/>
                  </a:cxn>
                  <a:cxn ang="0">
                    <a:pos x="143" y="96"/>
                  </a:cxn>
                  <a:cxn ang="0">
                    <a:pos x="221" y="108"/>
                  </a:cxn>
                  <a:cxn ang="0">
                    <a:pos x="299" y="108"/>
                  </a:cxn>
                  <a:cxn ang="0">
                    <a:pos x="412" y="102"/>
                  </a:cxn>
                  <a:cxn ang="0">
                    <a:pos x="520" y="84"/>
                  </a:cxn>
                  <a:cxn ang="0">
                    <a:pos x="615" y="60"/>
                  </a:cxn>
                  <a:cxn ang="0">
                    <a:pos x="705" y="24"/>
                  </a:cxn>
                  <a:cxn ang="0">
                    <a:pos x="705" y="0"/>
                  </a:cxn>
                  <a:cxn ang="0">
                    <a:pos x="615" y="42"/>
                  </a:cxn>
                  <a:cxn ang="0">
                    <a:pos x="520" y="66"/>
                  </a:cxn>
                  <a:cxn ang="0">
                    <a:pos x="412" y="84"/>
                  </a:cxn>
                  <a:cxn ang="0">
                    <a:pos x="299" y="90"/>
                  </a:cxn>
                  <a:cxn ang="0">
                    <a:pos x="299" y="90"/>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eaLnBrk="1" hangingPunct="1">
                  <a:defRPr/>
                </a:pPr>
                <a:endParaRPr lang="es-ES">
                  <a:latin typeface="Arial" charset="0"/>
                  <a:cs typeface="Arial" charset="0"/>
                </a:endParaRPr>
              </a:p>
            </p:txBody>
          </p:sp>
          <p:sp>
            <p:nvSpPr>
              <p:cNvPr id="55338" name="Freeform 42"/>
              <p:cNvSpPr>
                <a:spLocks/>
              </p:cNvSpPr>
              <p:nvPr/>
            </p:nvSpPr>
            <p:spPr bwMode="hidden">
              <a:xfrm>
                <a:off x="5336" y="3654"/>
                <a:ext cx="143" cy="341"/>
              </a:xfrm>
              <a:custGeom>
                <a:avLst/>
                <a:gdLst/>
                <a:ahLst/>
                <a:cxnLst>
                  <a:cxn ang="0">
                    <a:pos x="119" y="114"/>
                  </a:cxn>
                  <a:cxn ang="0">
                    <a:pos x="113" y="173"/>
                  </a:cxn>
                  <a:cxn ang="0">
                    <a:pos x="89" y="239"/>
                  </a:cxn>
                  <a:cxn ang="0">
                    <a:pos x="47" y="293"/>
                  </a:cxn>
                  <a:cxn ang="0">
                    <a:pos x="0" y="341"/>
                  </a:cxn>
                  <a:cxn ang="0">
                    <a:pos x="29" y="341"/>
                  </a:cxn>
                  <a:cxn ang="0">
                    <a:pos x="77" y="287"/>
                  </a:cxn>
                  <a:cxn ang="0">
                    <a:pos x="113" y="233"/>
                  </a:cxn>
                  <a:cxn ang="0">
                    <a:pos x="137" y="173"/>
                  </a:cxn>
                  <a:cxn ang="0">
                    <a:pos x="143" y="114"/>
                  </a:cxn>
                  <a:cxn ang="0">
                    <a:pos x="137" y="60"/>
                  </a:cxn>
                  <a:cxn ang="0">
                    <a:pos x="119" y="0"/>
                  </a:cxn>
                  <a:cxn ang="0">
                    <a:pos x="89" y="0"/>
                  </a:cxn>
                  <a:cxn ang="0">
                    <a:pos x="113" y="60"/>
                  </a:cxn>
                  <a:cxn ang="0">
                    <a:pos x="119" y="114"/>
                  </a:cxn>
                  <a:cxn ang="0">
                    <a:pos x="119" y="114"/>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eaLnBrk="1" hangingPunct="1">
                  <a:defRPr/>
                </a:pPr>
                <a:endParaRPr lang="es-ES">
                  <a:latin typeface="Arial" charset="0"/>
                  <a:cs typeface="Arial" charset="0"/>
                </a:endParaRPr>
              </a:p>
            </p:txBody>
          </p:sp>
          <p:sp>
            <p:nvSpPr>
              <p:cNvPr id="55339" name="Freeform 43"/>
              <p:cNvSpPr>
                <a:spLocks/>
              </p:cNvSpPr>
              <p:nvPr/>
            </p:nvSpPr>
            <p:spPr bwMode="hidden">
              <a:xfrm>
                <a:off x="5061" y="3624"/>
                <a:ext cx="83" cy="90"/>
              </a:xfrm>
              <a:custGeom>
                <a:avLst/>
                <a:gdLst/>
                <a:ahLst/>
                <a:cxnLst>
                  <a:cxn ang="0">
                    <a:pos x="59" y="90"/>
                  </a:cxn>
                  <a:cxn ang="0">
                    <a:pos x="83" y="84"/>
                  </a:cxn>
                  <a:cxn ang="0">
                    <a:pos x="71" y="60"/>
                  </a:cxn>
                  <a:cxn ang="0">
                    <a:pos x="53" y="42"/>
                  </a:cxn>
                  <a:cxn ang="0">
                    <a:pos x="6" y="0"/>
                  </a:cxn>
                  <a:cxn ang="0">
                    <a:pos x="0" y="18"/>
                  </a:cxn>
                  <a:cxn ang="0">
                    <a:pos x="35" y="48"/>
                  </a:cxn>
                  <a:cxn ang="0">
                    <a:pos x="59" y="90"/>
                  </a:cxn>
                  <a:cxn ang="0">
                    <a:pos x="59" y="90"/>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eaLnBrk="1" hangingPunct="1">
                  <a:defRPr/>
                </a:pPr>
                <a:endParaRPr lang="es-ES">
                  <a:latin typeface="Arial" charset="0"/>
                  <a:cs typeface="Arial" charset="0"/>
                </a:endParaRPr>
              </a:p>
            </p:txBody>
          </p:sp>
          <p:sp>
            <p:nvSpPr>
              <p:cNvPr id="1057" name="Freeform 44"/>
              <p:cNvSpPr>
                <a:spLocks/>
              </p:cNvSpPr>
              <p:nvPr/>
            </p:nvSpPr>
            <p:spPr bwMode="hidden">
              <a:xfrm>
                <a:off x="4445" y="3552"/>
                <a:ext cx="717" cy="431"/>
              </a:xfrm>
              <a:custGeom>
                <a:avLst/>
                <a:gdLst>
                  <a:gd name="T0" fmla="*/ 693 w 717"/>
                  <a:gd name="T1" fmla="*/ 216 h 431"/>
                  <a:gd name="T2" fmla="*/ 687 w 717"/>
                  <a:gd name="T3" fmla="*/ 257 h 431"/>
                  <a:gd name="T4" fmla="*/ 669 w 717"/>
                  <a:gd name="T5" fmla="*/ 293 h 431"/>
                  <a:gd name="T6" fmla="*/ 633 w 717"/>
                  <a:gd name="T7" fmla="*/ 329 h 431"/>
                  <a:gd name="T8" fmla="*/ 598 w 717"/>
                  <a:gd name="T9" fmla="*/ 359 h 431"/>
                  <a:gd name="T10" fmla="*/ 544 w 717"/>
                  <a:gd name="T11" fmla="*/ 383 h 431"/>
                  <a:gd name="T12" fmla="*/ 490 w 717"/>
                  <a:gd name="T13" fmla="*/ 401 h 431"/>
                  <a:gd name="T14" fmla="*/ 424 w 717"/>
                  <a:gd name="T15" fmla="*/ 413 h 431"/>
                  <a:gd name="T16" fmla="*/ 359 w 717"/>
                  <a:gd name="T17" fmla="*/ 419 h 431"/>
                  <a:gd name="T18" fmla="*/ 293 w 717"/>
                  <a:gd name="T19" fmla="*/ 413 h 431"/>
                  <a:gd name="T20" fmla="*/ 227 w 717"/>
                  <a:gd name="T21" fmla="*/ 401 h 431"/>
                  <a:gd name="T22" fmla="*/ 173 w 717"/>
                  <a:gd name="T23" fmla="*/ 383 h 431"/>
                  <a:gd name="T24" fmla="*/ 119 w 717"/>
                  <a:gd name="T25" fmla="*/ 359 h 431"/>
                  <a:gd name="T26" fmla="*/ 84 w 717"/>
                  <a:gd name="T27" fmla="*/ 329 h 431"/>
                  <a:gd name="T28" fmla="*/ 48 w 717"/>
                  <a:gd name="T29" fmla="*/ 293 h 431"/>
                  <a:gd name="T30" fmla="*/ 30 w 717"/>
                  <a:gd name="T31" fmla="*/ 257 h 431"/>
                  <a:gd name="T32" fmla="*/ 24 w 717"/>
                  <a:gd name="T33" fmla="*/ 216 h 431"/>
                  <a:gd name="T34" fmla="*/ 30 w 717"/>
                  <a:gd name="T35" fmla="*/ 174 h 431"/>
                  <a:gd name="T36" fmla="*/ 48 w 717"/>
                  <a:gd name="T37" fmla="*/ 138 h 431"/>
                  <a:gd name="T38" fmla="*/ 84 w 717"/>
                  <a:gd name="T39" fmla="*/ 102 h 431"/>
                  <a:gd name="T40" fmla="*/ 119 w 717"/>
                  <a:gd name="T41" fmla="*/ 72 h 431"/>
                  <a:gd name="T42" fmla="*/ 173 w 717"/>
                  <a:gd name="T43" fmla="*/ 48 h 431"/>
                  <a:gd name="T44" fmla="*/ 227 w 717"/>
                  <a:gd name="T45" fmla="*/ 30 h 431"/>
                  <a:gd name="T46" fmla="*/ 293 w 717"/>
                  <a:gd name="T47" fmla="*/ 18 h 431"/>
                  <a:gd name="T48" fmla="*/ 359 w 717"/>
                  <a:gd name="T49" fmla="*/ 12 h 431"/>
                  <a:gd name="T50" fmla="*/ 418 w 717"/>
                  <a:gd name="T51" fmla="*/ 18 h 431"/>
                  <a:gd name="T52" fmla="*/ 478 w 717"/>
                  <a:gd name="T53" fmla="*/ 30 h 431"/>
                  <a:gd name="T54" fmla="*/ 532 w 717"/>
                  <a:gd name="T55" fmla="*/ 48 h 431"/>
                  <a:gd name="T56" fmla="*/ 580 w 717"/>
                  <a:gd name="T57" fmla="*/ 66 h 431"/>
                  <a:gd name="T58" fmla="*/ 586 w 717"/>
                  <a:gd name="T59" fmla="*/ 48 h 431"/>
                  <a:gd name="T60" fmla="*/ 478 w 717"/>
                  <a:gd name="T61" fmla="*/ 12 h 431"/>
                  <a:gd name="T62" fmla="*/ 418 w 717"/>
                  <a:gd name="T63" fmla="*/ 6 h 431"/>
                  <a:gd name="T64" fmla="*/ 359 w 717"/>
                  <a:gd name="T65" fmla="*/ 0 h 431"/>
                  <a:gd name="T66" fmla="*/ 287 w 717"/>
                  <a:gd name="T67" fmla="*/ 6 h 431"/>
                  <a:gd name="T68" fmla="*/ 221 w 717"/>
                  <a:gd name="T69" fmla="*/ 18 h 431"/>
                  <a:gd name="T70" fmla="*/ 161 w 717"/>
                  <a:gd name="T71" fmla="*/ 36 h 431"/>
                  <a:gd name="T72" fmla="*/ 107 w 717"/>
                  <a:gd name="T73" fmla="*/ 66 h 431"/>
                  <a:gd name="T74" fmla="*/ 60 w 717"/>
                  <a:gd name="T75" fmla="*/ 96 h 431"/>
                  <a:gd name="T76" fmla="*/ 30 w 717"/>
                  <a:gd name="T77" fmla="*/ 132 h 431"/>
                  <a:gd name="T78" fmla="*/ 6 w 717"/>
                  <a:gd name="T79" fmla="*/ 174 h 431"/>
                  <a:gd name="T80" fmla="*/ 0 w 717"/>
                  <a:gd name="T81" fmla="*/ 216 h 431"/>
                  <a:gd name="T82" fmla="*/ 6 w 717"/>
                  <a:gd name="T83" fmla="*/ 257 h 431"/>
                  <a:gd name="T84" fmla="*/ 30 w 717"/>
                  <a:gd name="T85" fmla="*/ 299 h 431"/>
                  <a:gd name="T86" fmla="*/ 60 w 717"/>
                  <a:gd name="T87" fmla="*/ 335 h 431"/>
                  <a:gd name="T88" fmla="*/ 107 w 717"/>
                  <a:gd name="T89" fmla="*/ 371 h 431"/>
                  <a:gd name="T90" fmla="*/ 161 w 717"/>
                  <a:gd name="T91" fmla="*/ 395 h 431"/>
                  <a:gd name="T92" fmla="*/ 221 w 717"/>
                  <a:gd name="T93" fmla="*/ 413 h 431"/>
                  <a:gd name="T94" fmla="*/ 287 w 717"/>
                  <a:gd name="T95" fmla="*/ 425 h 431"/>
                  <a:gd name="T96" fmla="*/ 359 w 717"/>
                  <a:gd name="T97" fmla="*/ 431 h 431"/>
                  <a:gd name="T98" fmla="*/ 430 w 717"/>
                  <a:gd name="T99" fmla="*/ 425 h 431"/>
                  <a:gd name="T100" fmla="*/ 496 w 717"/>
                  <a:gd name="T101" fmla="*/ 413 h 431"/>
                  <a:gd name="T102" fmla="*/ 562 w 717"/>
                  <a:gd name="T103" fmla="*/ 395 h 431"/>
                  <a:gd name="T104" fmla="*/ 610 w 717"/>
                  <a:gd name="T105" fmla="*/ 371 h 431"/>
                  <a:gd name="T106" fmla="*/ 657 w 717"/>
                  <a:gd name="T107" fmla="*/ 335 h 431"/>
                  <a:gd name="T108" fmla="*/ 687 w 717"/>
                  <a:gd name="T109" fmla="*/ 299 h 431"/>
                  <a:gd name="T110" fmla="*/ 711 w 717"/>
                  <a:gd name="T111" fmla="*/ 257 h 431"/>
                  <a:gd name="T112" fmla="*/ 717 w 717"/>
                  <a:gd name="T113" fmla="*/ 216 h 431"/>
                  <a:gd name="T114" fmla="*/ 717 w 717"/>
                  <a:gd name="T115" fmla="*/ 204 h 431"/>
                  <a:gd name="T116" fmla="*/ 711 w 717"/>
                  <a:gd name="T117" fmla="*/ 192 h 431"/>
                  <a:gd name="T118" fmla="*/ 687 w 717"/>
                  <a:gd name="T119" fmla="*/ 198 h 431"/>
                  <a:gd name="T120" fmla="*/ 693 w 717"/>
                  <a:gd name="T121" fmla="*/ 210 h 431"/>
                  <a:gd name="T122" fmla="*/ 693 w 717"/>
                  <a:gd name="T123" fmla="*/ 216 h 431"/>
                  <a:gd name="T124" fmla="*/ 693 w 717"/>
                  <a:gd name="T125" fmla="*/ 216 h 43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ES"/>
              </a:p>
            </p:txBody>
          </p:sp>
          <p:sp>
            <p:nvSpPr>
              <p:cNvPr id="55341" name="Freeform 45"/>
              <p:cNvSpPr>
                <a:spLocks/>
              </p:cNvSpPr>
              <p:nvPr/>
            </p:nvSpPr>
            <p:spPr bwMode="hidden">
              <a:xfrm>
                <a:off x="4349" y="3510"/>
                <a:ext cx="909" cy="533"/>
              </a:xfrm>
              <a:custGeom>
                <a:avLst/>
                <a:gdLst/>
                <a:ahLst/>
                <a:cxnLst>
                  <a:cxn ang="0">
                    <a:pos x="616" y="0"/>
                  </a:cxn>
                  <a:cxn ang="0">
                    <a:pos x="616" y="18"/>
                  </a:cxn>
                  <a:cxn ang="0">
                    <a:pos x="724" y="60"/>
                  </a:cxn>
                  <a:cxn ang="0">
                    <a:pos x="765" y="84"/>
                  </a:cxn>
                  <a:cxn ang="0">
                    <a:pos x="807" y="114"/>
                  </a:cxn>
                  <a:cxn ang="0">
                    <a:pos x="837" y="144"/>
                  </a:cxn>
                  <a:cxn ang="0">
                    <a:pos x="861" y="180"/>
                  </a:cxn>
                  <a:cxn ang="0">
                    <a:pos x="873" y="216"/>
                  </a:cxn>
                  <a:cxn ang="0">
                    <a:pos x="879" y="258"/>
                  </a:cxn>
                  <a:cxn ang="0">
                    <a:pos x="873" y="311"/>
                  </a:cxn>
                  <a:cxn ang="0">
                    <a:pos x="843" y="359"/>
                  </a:cxn>
                  <a:cxn ang="0">
                    <a:pos x="807" y="401"/>
                  </a:cxn>
                  <a:cxn ang="0">
                    <a:pos x="753" y="443"/>
                  </a:cxn>
                  <a:cxn ang="0">
                    <a:pos x="694" y="473"/>
                  </a:cxn>
                  <a:cxn ang="0">
                    <a:pos x="622" y="497"/>
                  </a:cxn>
                  <a:cxn ang="0">
                    <a:pos x="538" y="509"/>
                  </a:cxn>
                  <a:cxn ang="0">
                    <a:pos x="455" y="515"/>
                  </a:cxn>
                  <a:cxn ang="0">
                    <a:pos x="371" y="509"/>
                  </a:cxn>
                  <a:cxn ang="0">
                    <a:pos x="287" y="497"/>
                  </a:cxn>
                  <a:cxn ang="0">
                    <a:pos x="215" y="473"/>
                  </a:cxn>
                  <a:cxn ang="0">
                    <a:pos x="156" y="443"/>
                  </a:cxn>
                  <a:cxn ang="0">
                    <a:pos x="102" y="401"/>
                  </a:cxn>
                  <a:cxn ang="0">
                    <a:pos x="66" y="359"/>
                  </a:cxn>
                  <a:cxn ang="0">
                    <a:pos x="36" y="311"/>
                  </a:cxn>
                  <a:cxn ang="0">
                    <a:pos x="30" y="258"/>
                  </a:cxn>
                  <a:cxn ang="0">
                    <a:pos x="36" y="222"/>
                  </a:cxn>
                  <a:cxn ang="0">
                    <a:pos x="48" y="186"/>
                  </a:cxn>
                  <a:cxn ang="0">
                    <a:pos x="66" y="156"/>
                  </a:cxn>
                  <a:cxn ang="0">
                    <a:pos x="90" y="126"/>
                  </a:cxn>
                  <a:cxn ang="0">
                    <a:pos x="66" y="114"/>
                  </a:cxn>
                  <a:cxn ang="0">
                    <a:pos x="36" y="144"/>
                  </a:cxn>
                  <a:cxn ang="0">
                    <a:pos x="18" y="180"/>
                  </a:cxn>
                  <a:cxn ang="0">
                    <a:pos x="6" y="216"/>
                  </a:cxn>
                  <a:cxn ang="0">
                    <a:pos x="0" y="258"/>
                  </a:cxn>
                  <a:cxn ang="0">
                    <a:pos x="12" y="311"/>
                  </a:cxn>
                  <a:cxn ang="0">
                    <a:pos x="36" y="365"/>
                  </a:cxn>
                  <a:cxn ang="0">
                    <a:pos x="78" y="413"/>
                  </a:cxn>
                  <a:cxn ang="0">
                    <a:pos x="132" y="449"/>
                  </a:cxn>
                  <a:cxn ang="0">
                    <a:pos x="203" y="485"/>
                  </a:cxn>
                  <a:cxn ang="0">
                    <a:pos x="275" y="509"/>
                  </a:cxn>
                  <a:cxn ang="0">
                    <a:pos x="365" y="527"/>
                  </a:cxn>
                  <a:cxn ang="0">
                    <a:pos x="455" y="533"/>
                  </a:cxn>
                  <a:cxn ang="0">
                    <a:pos x="544" y="527"/>
                  </a:cxn>
                  <a:cxn ang="0">
                    <a:pos x="634" y="509"/>
                  </a:cxn>
                  <a:cxn ang="0">
                    <a:pos x="712" y="485"/>
                  </a:cxn>
                  <a:cxn ang="0">
                    <a:pos x="777" y="449"/>
                  </a:cxn>
                  <a:cxn ang="0">
                    <a:pos x="831" y="413"/>
                  </a:cxn>
                  <a:cxn ang="0">
                    <a:pos x="873" y="365"/>
                  </a:cxn>
                  <a:cxn ang="0">
                    <a:pos x="897" y="311"/>
                  </a:cxn>
                  <a:cxn ang="0">
                    <a:pos x="909" y="258"/>
                  </a:cxn>
                  <a:cxn ang="0">
                    <a:pos x="903" y="216"/>
                  </a:cxn>
                  <a:cxn ang="0">
                    <a:pos x="885" y="174"/>
                  </a:cxn>
                  <a:cxn ang="0">
                    <a:pos x="861" y="132"/>
                  </a:cxn>
                  <a:cxn ang="0">
                    <a:pos x="825" y="102"/>
                  </a:cxn>
                  <a:cxn ang="0">
                    <a:pos x="783" y="66"/>
                  </a:cxn>
                  <a:cxn ang="0">
                    <a:pos x="735" y="42"/>
                  </a:cxn>
                  <a:cxn ang="0">
                    <a:pos x="616" y="0"/>
                  </a:cxn>
                  <a:cxn ang="0">
                    <a:pos x="616" y="0"/>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w="9525">
                <a:noFill/>
                <a:round/>
                <a:headEnd/>
                <a:tailEnd/>
              </a:ln>
            </p:spPr>
            <p:txBody>
              <a:bodyPr/>
              <a:lstStyle/>
              <a:p>
                <a:pPr eaLnBrk="1" hangingPunct="1">
                  <a:defRPr/>
                </a:pPr>
                <a:endParaRPr lang="es-ES">
                  <a:latin typeface="Arial" charset="0"/>
                  <a:cs typeface="Arial" charset="0"/>
                </a:endParaRPr>
              </a:p>
            </p:txBody>
          </p:sp>
          <p:sp>
            <p:nvSpPr>
              <p:cNvPr id="55342" name="Freeform 46"/>
              <p:cNvSpPr>
                <a:spLocks/>
              </p:cNvSpPr>
              <p:nvPr/>
            </p:nvSpPr>
            <p:spPr bwMode="hidden">
              <a:xfrm>
                <a:off x="4564" y="3492"/>
                <a:ext cx="365" cy="66"/>
              </a:xfrm>
              <a:custGeom>
                <a:avLst/>
                <a:gdLst/>
                <a:ahLst/>
                <a:cxnLst>
                  <a:cxn ang="0">
                    <a:pos x="240" y="18"/>
                  </a:cxn>
                  <a:cxn ang="0">
                    <a:pos x="299" y="24"/>
                  </a:cxn>
                  <a:cxn ang="0">
                    <a:pos x="359" y="30"/>
                  </a:cxn>
                  <a:cxn ang="0">
                    <a:pos x="365" y="12"/>
                  </a:cxn>
                  <a:cxn ang="0">
                    <a:pos x="305" y="6"/>
                  </a:cxn>
                  <a:cxn ang="0">
                    <a:pos x="240" y="0"/>
                  </a:cxn>
                  <a:cxn ang="0">
                    <a:pos x="174" y="6"/>
                  </a:cxn>
                  <a:cxn ang="0">
                    <a:pos x="114" y="12"/>
                  </a:cxn>
                  <a:cxn ang="0">
                    <a:pos x="0" y="42"/>
                  </a:cxn>
                  <a:cxn ang="0">
                    <a:pos x="0" y="66"/>
                  </a:cxn>
                  <a:cxn ang="0">
                    <a:pos x="54" y="48"/>
                  </a:cxn>
                  <a:cxn ang="0">
                    <a:pos x="114" y="30"/>
                  </a:cxn>
                  <a:cxn ang="0">
                    <a:pos x="174" y="24"/>
                  </a:cxn>
                  <a:cxn ang="0">
                    <a:pos x="240" y="18"/>
                  </a:cxn>
                  <a:cxn ang="0">
                    <a:pos x="240" y="18"/>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eaLnBrk="1" hangingPunct="1">
                  <a:defRPr/>
                </a:pPr>
                <a:endParaRPr lang="es-ES">
                  <a:latin typeface="Arial" charset="0"/>
                  <a:cs typeface="Arial" charset="0"/>
                </a:endParaRPr>
              </a:p>
            </p:txBody>
          </p:sp>
          <p:sp>
            <p:nvSpPr>
              <p:cNvPr id="55343" name="Freeform 47"/>
              <p:cNvSpPr>
                <a:spLocks/>
              </p:cNvSpPr>
              <p:nvPr/>
            </p:nvSpPr>
            <p:spPr bwMode="hidden">
              <a:xfrm>
                <a:off x="4463" y="3558"/>
                <a:ext cx="66" cy="48"/>
              </a:xfrm>
              <a:custGeom>
                <a:avLst/>
                <a:gdLst/>
                <a:ahLst/>
                <a:cxnLst>
                  <a:cxn ang="0">
                    <a:pos x="66" y="18"/>
                  </a:cxn>
                  <a:cxn ang="0">
                    <a:pos x="48" y="0"/>
                  </a:cxn>
                  <a:cxn ang="0">
                    <a:pos x="24" y="12"/>
                  </a:cxn>
                  <a:cxn ang="0">
                    <a:pos x="0" y="30"/>
                  </a:cxn>
                  <a:cxn ang="0">
                    <a:pos x="12" y="48"/>
                  </a:cxn>
                  <a:cxn ang="0">
                    <a:pos x="42" y="30"/>
                  </a:cxn>
                  <a:cxn ang="0">
                    <a:pos x="66" y="18"/>
                  </a:cxn>
                  <a:cxn ang="0">
                    <a:pos x="66" y="18"/>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eaLnBrk="1" hangingPunct="1">
                  <a:defRPr/>
                </a:pPr>
                <a:endParaRPr lang="es-ES">
                  <a:latin typeface="Arial" charset="0"/>
                  <a:cs typeface="Arial" charset="0"/>
                </a:endParaRPr>
              </a:p>
            </p:txBody>
          </p:sp>
          <p:sp>
            <p:nvSpPr>
              <p:cNvPr id="55344" name="Oval 48"/>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w="9525">
                <a:noFill/>
                <a:round/>
                <a:headEnd/>
                <a:tailEnd/>
              </a:ln>
              <a:effectLst/>
            </p:spPr>
            <p:txBody>
              <a:bodyPr/>
              <a:lstStyle/>
              <a:p>
                <a:pPr eaLnBrk="1" hangingPunct="1">
                  <a:defRPr/>
                </a:pPr>
                <a:endParaRPr lang="es-ES">
                  <a:latin typeface="Arial" charset="0"/>
                  <a:cs typeface="Arial" charset="0"/>
                </a:endParaRPr>
              </a:p>
            </p:txBody>
          </p:sp>
          <p:sp>
            <p:nvSpPr>
              <p:cNvPr id="55345" name="Oval 49"/>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w="9525">
                <a:noFill/>
                <a:round/>
                <a:headEnd/>
                <a:tailEnd/>
              </a:ln>
              <a:effectLst/>
            </p:spPr>
            <p:txBody>
              <a:bodyPr/>
              <a:lstStyle/>
              <a:p>
                <a:pPr eaLnBrk="1" hangingPunct="1">
                  <a:defRPr/>
                </a:pPr>
                <a:endParaRPr lang="es-ES">
                  <a:latin typeface="Arial" charset="0"/>
                  <a:cs typeface="Arial" charset="0"/>
                </a:endParaRPr>
              </a:p>
            </p:txBody>
          </p:sp>
          <p:sp>
            <p:nvSpPr>
              <p:cNvPr id="55346" name="Oval 50"/>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eaLnBrk="1" hangingPunct="1">
                  <a:defRPr/>
                </a:pPr>
                <a:endParaRPr lang="es-ES">
                  <a:latin typeface="Arial" charset="0"/>
                  <a:cs typeface="Arial" charset="0"/>
                </a:endParaRPr>
              </a:p>
            </p:txBody>
          </p:sp>
          <p:sp>
            <p:nvSpPr>
              <p:cNvPr id="55347" name="Oval 51"/>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eaLnBrk="1" hangingPunct="1">
                  <a:defRPr/>
                </a:pPr>
                <a:endParaRPr lang="es-ES">
                  <a:latin typeface="Arial" charset="0"/>
                  <a:cs typeface="Arial" charset="0"/>
                </a:endParaRPr>
              </a:p>
            </p:txBody>
          </p:sp>
          <p:sp>
            <p:nvSpPr>
              <p:cNvPr id="55348" name="Oval 52"/>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eaLnBrk="1" hangingPunct="1">
                  <a:defRPr/>
                </a:pPr>
                <a:endParaRPr lang="es-ES">
                  <a:latin typeface="Arial" charset="0"/>
                  <a:cs typeface="Arial" charset="0"/>
                </a:endParaRPr>
              </a:p>
            </p:txBody>
          </p:sp>
          <p:sp>
            <p:nvSpPr>
              <p:cNvPr id="55349" name="Oval 53"/>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eaLnBrk="1" hangingPunct="1">
                  <a:defRPr/>
                </a:pPr>
                <a:endParaRPr lang="es-ES">
                  <a:latin typeface="Arial" charset="0"/>
                  <a:cs typeface="Arial" charset="0"/>
                </a:endParaRPr>
              </a:p>
            </p:txBody>
          </p:sp>
        </p:grpSp>
        <p:grpSp>
          <p:nvGrpSpPr>
            <p:cNvPr id="1037" name="Group 54"/>
            <p:cNvGrpSpPr>
              <a:grpSpLocks/>
            </p:cNvGrpSpPr>
            <p:nvPr userDrawn="1"/>
          </p:nvGrpSpPr>
          <p:grpSpPr bwMode="auto">
            <a:xfrm>
              <a:off x="5280" y="3024"/>
              <a:ext cx="425" cy="258"/>
              <a:chOff x="5280" y="3024"/>
              <a:chExt cx="425" cy="258"/>
            </a:xfrm>
          </p:grpSpPr>
          <p:sp>
            <p:nvSpPr>
              <p:cNvPr id="1038" name="Freeform 55"/>
              <p:cNvSpPr>
                <a:spLocks/>
              </p:cNvSpPr>
              <p:nvPr/>
            </p:nvSpPr>
            <p:spPr bwMode="hidden">
              <a:xfrm>
                <a:off x="5280" y="3186"/>
                <a:ext cx="383" cy="96"/>
              </a:xfrm>
              <a:custGeom>
                <a:avLst/>
                <a:gdLst>
                  <a:gd name="T0" fmla="*/ 209 w 382"/>
                  <a:gd name="T1" fmla="*/ 96 h 96"/>
                  <a:gd name="T2" fmla="*/ 143 w 382"/>
                  <a:gd name="T3" fmla="*/ 90 h 96"/>
                  <a:gd name="T4" fmla="*/ 83 w 382"/>
                  <a:gd name="T5" fmla="*/ 66 h 96"/>
                  <a:gd name="T6" fmla="*/ 35 w 382"/>
                  <a:gd name="T7" fmla="*/ 36 h 96"/>
                  <a:gd name="T8" fmla="*/ 6 w 382"/>
                  <a:gd name="T9" fmla="*/ 0 h 96"/>
                  <a:gd name="T10" fmla="*/ 0 w 382"/>
                  <a:gd name="T11" fmla="*/ 6 h 96"/>
                  <a:gd name="T12" fmla="*/ 29 w 382"/>
                  <a:gd name="T13" fmla="*/ 42 h 96"/>
                  <a:gd name="T14" fmla="*/ 77 w 382"/>
                  <a:gd name="T15" fmla="*/ 72 h 96"/>
                  <a:gd name="T16" fmla="*/ 137 w 382"/>
                  <a:gd name="T17" fmla="*/ 90 h 96"/>
                  <a:gd name="T18" fmla="*/ 209 w 382"/>
                  <a:gd name="T19" fmla="*/ 96 h 96"/>
                  <a:gd name="T20" fmla="*/ 263 w 382"/>
                  <a:gd name="T21" fmla="*/ 90 h 96"/>
                  <a:gd name="T22" fmla="*/ 311 w 382"/>
                  <a:gd name="T23" fmla="*/ 84 h 96"/>
                  <a:gd name="T24" fmla="*/ 352 w 382"/>
                  <a:gd name="T25" fmla="*/ 66 h 96"/>
                  <a:gd name="T26" fmla="*/ 382 w 382"/>
                  <a:gd name="T27" fmla="*/ 42 h 96"/>
                  <a:gd name="T28" fmla="*/ 376 w 382"/>
                  <a:gd name="T29" fmla="*/ 42 h 96"/>
                  <a:gd name="T30" fmla="*/ 346 w 382"/>
                  <a:gd name="T31" fmla="*/ 66 h 96"/>
                  <a:gd name="T32" fmla="*/ 305 w 382"/>
                  <a:gd name="T33" fmla="*/ 78 h 96"/>
                  <a:gd name="T34" fmla="*/ 263 w 382"/>
                  <a:gd name="T35" fmla="*/ 90 h 96"/>
                  <a:gd name="T36" fmla="*/ 209 w 382"/>
                  <a:gd name="T37" fmla="*/ 96 h 96"/>
                  <a:gd name="T38" fmla="*/ 209 w 382"/>
                  <a:gd name="T39" fmla="*/ 96 h 9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ES"/>
              </a:p>
            </p:txBody>
          </p:sp>
          <p:sp>
            <p:nvSpPr>
              <p:cNvPr id="1039" name="Freeform 56"/>
              <p:cNvSpPr>
                <a:spLocks/>
              </p:cNvSpPr>
              <p:nvPr/>
            </p:nvSpPr>
            <p:spPr bwMode="hidden">
              <a:xfrm>
                <a:off x="5315" y="3024"/>
                <a:ext cx="258" cy="54"/>
              </a:xfrm>
              <a:custGeom>
                <a:avLst/>
                <a:gdLst>
                  <a:gd name="T0" fmla="*/ 174 w 258"/>
                  <a:gd name="T1" fmla="*/ 0 h 54"/>
                  <a:gd name="T2" fmla="*/ 216 w 258"/>
                  <a:gd name="T3" fmla="*/ 6 h 54"/>
                  <a:gd name="T4" fmla="*/ 258 w 258"/>
                  <a:gd name="T5" fmla="*/ 12 h 54"/>
                  <a:gd name="T6" fmla="*/ 252 w 258"/>
                  <a:gd name="T7" fmla="*/ 6 h 54"/>
                  <a:gd name="T8" fmla="*/ 216 w 258"/>
                  <a:gd name="T9" fmla="*/ 0 h 54"/>
                  <a:gd name="T10" fmla="*/ 174 w 258"/>
                  <a:gd name="T11" fmla="*/ 0 h 54"/>
                  <a:gd name="T12" fmla="*/ 120 w 258"/>
                  <a:gd name="T13" fmla="*/ 6 h 54"/>
                  <a:gd name="T14" fmla="*/ 78 w 258"/>
                  <a:gd name="T15" fmla="*/ 12 h 54"/>
                  <a:gd name="T16" fmla="*/ 36 w 258"/>
                  <a:gd name="T17" fmla="*/ 30 h 54"/>
                  <a:gd name="T18" fmla="*/ 0 w 258"/>
                  <a:gd name="T19" fmla="*/ 48 h 54"/>
                  <a:gd name="T20" fmla="*/ 6 w 258"/>
                  <a:gd name="T21" fmla="*/ 54 h 54"/>
                  <a:gd name="T22" fmla="*/ 36 w 258"/>
                  <a:gd name="T23" fmla="*/ 36 h 54"/>
                  <a:gd name="T24" fmla="*/ 78 w 258"/>
                  <a:gd name="T25" fmla="*/ 18 h 54"/>
                  <a:gd name="T26" fmla="*/ 120 w 258"/>
                  <a:gd name="T27" fmla="*/ 6 h 54"/>
                  <a:gd name="T28" fmla="*/ 174 w 258"/>
                  <a:gd name="T29" fmla="*/ 0 h 54"/>
                  <a:gd name="T30" fmla="*/ 174 w 258"/>
                  <a:gd name="T31" fmla="*/ 0 h 5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ES"/>
              </a:p>
            </p:txBody>
          </p:sp>
          <p:sp>
            <p:nvSpPr>
              <p:cNvPr id="1040" name="Freeform 57"/>
              <p:cNvSpPr>
                <a:spLocks/>
              </p:cNvSpPr>
              <p:nvPr/>
            </p:nvSpPr>
            <p:spPr bwMode="hidden">
              <a:xfrm>
                <a:off x="5645" y="3066"/>
                <a:ext cx="60" cy="156"/>
              </a:xfrm>
              <a:custGeom>
                <a:avLst/>
                <a:gdLst>
                  <a:gd name="T0" fmla="*/ 54 w 60"/>
                  <a:gd name="T1" fmla="*/ 90 h 156"/>
                  <a:gd name="T2" fmla="*/ 48 w 60"/>
                  <a:gd name="T3" fmla="*/ 126 h 156"/>
                  <a:gd name="T4" fmla="*/ 24 w 60"/>
                  <a:gd name="T5" fmla="*/ 156 h 156"/>
                  <a:gd name="T6" fmla="*/ 30 w 60"/>
                  <a:gd name="T7" fmla="*/ 156 h 156"/>
                  <a:gd name="T8" fmla="*/ 54 w 60"/>
                  <a:gd name="T9" fmla="*/ 126 h 156"/>
                  <a:gd name="T10" fmla="*/ 60 w 60"/>
                  <a:gd name="T11" fmla="*/ 90 h 156"/>
                  <a:gd name="T12" fmla="*/ 54 w 60"/>
                  <a:gd name="T13" fmla="*/ 66 h 156"/>
                  <a:gd name="T14" fmla="*/ 48 w 60"/>
                  <a:gd name="T15" fmla="*/ 42 h 156"/>
                  <a:gd name="T16" fmla="*/ 30 w 60"/>
                  <a:gd name="T17" fmla="*/ 18 h 156"/>
                  <a:gd name="T18" fmla="*/ 6 w 60"/>
                  <a:gd name="T19" fmla="*/ 0 h 156"/>
                  <a:gd name="T20" fmla="*/ 0 w 60"/>
                  <a:gd name="T21" fmla="*/ 6 h 156"/>
                  <a:gd name="T22" fmla="*/ 24 w 60"/>
                  <a:gd name="T23" fmla="*/ 24 h 156"/>
                  <a:gd name="T24" fmla="*/ 42 w 60"/>
                  <a:gd name="T25" fmla="*/ 42 h 156"/>
                  <a:gd name="T26" fmla="*/ 48 w 60"/>
                  <a:gd name="T27" fmla="*/ 66 h 156"/>
                  <a:gd name="T28" fmla="*/ 54 w 60"/>
                  <a:gd name="T29" fmla="*/ 90 h 156"/>
                  <a:gd name="T30" fmla="*/ 54 w 60"/>
                  <a:gd name="T31" fmla="*/ 90 h 15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ES"/>
              </a:p>
            </p:txBody>
          </p:sp>
          <p:sp>
            <p:nvSpPr>
              <p:cNvPr id="1041" name="Freeform 58"/>
              <p:cNvSpPr>
                <a:spLocks/>
              </p:cNvSpPr>
              <p:nvPr/>
            </p:nvSpPr>
            <p:spPr bwMode="hidden">
              <a:xfrm>
                <a:off x="5375" y="3246"/>
                <a:ext cx="192" cy="18"/>
              </a:xfrm>
              <a:custGeom>
                <a:avLst/>
                <a:gdLst>
                  <a:gd name="T0" fmla="*/ 114 w 192"/>
                  <a:gd name="T1" fmla="*/ 12 h 18"/>
                  <a:gd name="T2" fmla="*/ 72 w 192"/>
                  <a:gd name="T3" fmla="*/ 6 h 18"/>
                  <a:gd name="T4" fmla="*/ 30 w 192"/>
                  <a:gd name="T5" fmla="*/ 0 h 18"/>
                  <a:gd name="T6" fmla="*/ 0 w 192"/>
                  <a:gd name="T7" fmla="*/ 0 h 18"/>
                  <a:gd name="T8" fmla="*/ 54 w 192"/>
                  <a:gd name="T9" fmla="*/ 12 h 18"/>
                  <a:gd name="T10" fmla="*/ 114 w 192"/>
                  <a:gd name="T11" fmla="*/ 18 h 18"/>
                  <a:gd name="T12" fmla="*/ 156 w 192"/>
                  <a:gd name="T13" fmla="*/ 18 h 18"/>
                  <a:gd name="T14" fmla="*/ 192 w 192"/>
                  <a:gd name="T15" fmla="*/ 12 h 18"/>
                  <a:gd name="T16" fmla="*/ 186 w 192"/>
                  <a:gd name="T17" fmla="*/ 0 h 18"/>
                  <a:gd name="T18" fmla="*/ 150 w 192"/>
                  <a:gd name="T19" fmla="*/ 6 h 18"/>
                  <a:gd name="T20" fmla="*/ 114 w 192"/>
                  <a:gd name="T21" fmla="*/ 12 h 18"/>
                  <a:gd name="T22" fmla="*/ 114 w 192"/>
                  <a:gd name="T23" fmla="*/ 12 h 1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ES"/>
              </a:p>
            </p:txBody>
          </p:sp>
          <p:sp>
            <p:nvSpPr>
              <p:cNvPr id="1042" name="Freeform 59"/>
              <p:cNvSpPr>
                <a:spLocks/>
              </p:cNvSpPr>
              <p:nvPr/>
            </p:nvSpPr>
            <p:spPr bwMode="hidden">
              <a:xfrm>
                <a:off x="5304" y="3042"/>
                <a:ext cx="161" cy="186"/>
              </a:xfrm>
              <a:custGeom>
                <a:avLst/>
                <a:gdLst>
                  <a:gd name="T0" fmla="*/ 11 w 161"/>
                  <a:gd name="T1" fmla="*/ 114 h 186"/>
                  <a:gd name="T2" fmla="*/ 17 w 161"/>
                  <a:gd name="T3" fmla="*/ 96 h 186"/>
                  <a:gd name="T4" fmla="*/ 23 w 161"/>
                  <a:gd name="T5" fmla="*/ 78 h 186"/>
                  <a:gd name="T6" fmla="*/ 53 w 161"/>
                  <a:gd name="T7" fmla="*/ 42 h 186"/>
                  <a:gd name="T8" fmla="*/ 101 w 161"/>
                  <a:gd name="T9" fmla="*/ 18 h 186"/>
                  <a:gd name="T10" fmla="*/ 155 w 161"/>
                  <a:gd name="T11" fmla="*/ 6 h 186"/>
                  <a:gd name="T12" fmla="*/ 161 w 161"/>
                  <a:gd name="T13" fmla="*/ 0 h 186"/>
                  <a:gd name="T14" fmla="*/ 95 w 161"/>
                  <a:gd name="T15" fmla="*/ 12 h 186"/>
                  <a:gd name="T16" fmla="*/ 47 w 161"/>
                  <a:gd name="T17" fmla="*/ 36 h 186"/>
                  <a:gd name="T18" fmla="*/ 11 w 161"/>
                  <a:gd name="T19" fmla="*/ 72 h 186"/>
                  <a:gd name="T20" fmla="*/ 5 w 161"/>
                  <a:gd name="T21" fmla="*/ 90 h 186"/>
                  <a:gd name="T22" fmla="*/ 0 w 161"/>
                  <a:gd name="T23" fmla="*/ 114 h 186"/>
                  <a:gd name="T24" fmla="*/ 11 w 161"/>
                  <a:gd name="T25" fmla="*/ 150 h 186"/>
                  <a:gd name="T26" fmla="*/ 23 w 161"/>
                  <a:gd name="T27" fmla="*/ 168 h 186"/>
                  <a:gd name="T28" fmla="*/ 41 w 161"/>
                  <a:gd name="T29" fmla="*/ 186 h 186"/>
                  <a:gd name="T30" fmla="*/ 65 w 161"/>
                  <a:gd name="T31" fmla="*/ 186 h 186"/>
                  <a:gd name="T32" fmla="*/ 41 w 161"/>
                  <a:gd name="T33" fmla="*/ 168 h 186"/>
                  <a:gd name="T34" fmla="*/ 23 w 161"/>
                  <a:gd name="T35" fmla="*/ 150 h 186"/>
                  <a:gd name="T36" fmla="*/ 17 w 161"/>
                  <a:gd name="T37" fmla="*/ 132 h 186"/>
                  <a:gd name="T38" fmla="*/ 11 w 161"/>
                  <a:gd name="T39" fmla="*/ 114 h 186"/>
                  <a:gd name="T40" fmla="*/ 11 w 161"/>
                  <a:gd name="T41" fmla="*/ 114 h 18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ES"/>
              </a:p>
            </p:txBody>
          </p:sp>
          <p:sp>
            <p:nvSpPr>
              <p:cNvPr id="1043" name="Freeform 60"/>
              <p:cNvSpPr>
                <a:spLocks/>
              </p:cNvSpPr>
              <p:nvPr/>
            </p:nvSpPr>
            <p:spPr bwMode="hidden">
              <a:xfrm>
                <a:off x="5489" y="3042"/>
                <a:ext cx="186" cy="210"/>
              </a:xfrm>
              <a:custGeom>
                <a:avLst/>
                <a:gdLst>
                  <a:gd name="T0" fmla="*/ 0 w 185"/>
                  <a:gd name="T1" fmla="*/ 6 h 210"/>
                  <a:gd name="T2" fmla="*/ 66 w 185"/>
                  <a:gd name="T3" fmla="*/ 12 h 210"/>
                  <a:gd name="T4" fmla="*/ 119 w 185"/>
                  <a:gd name="T5" fmla="*/ 36 h 210"/>
                  <a:gd name="T6" fmla="*/ 155 w 185"/>
                  <a:gd name="T7" fmla="*/ 72 h 210"/>
                  <a:gd name="T8" fmla="*/ 161 w 185"/>
                  <a:gd name="T9" fmla="*/ 90 h 210"/>
                  <a:gd name="T10" fmla="*/ 167 w 185"/>
                  <a:gd name="T11" fmla="*/ 114 h 210"/>
                  <a:gd name="T12" fmla="*/ 161 w 185"/>
                  <a:gd name="T13" fmla="*/ 138 h 210"/>
                  <a:gd name="T14" fmla="*/ 149 w 185"/>
                  <a:gd name="T15" fmla="*/ 162 h 210"/>
                  <a:gd name="T16" fmla="*/ 119 w 185"/>
                  <a:gd name="T17" fmla="*/ 180 h 210"/>
                  <a:gd name="T18" fmla="*/ 90 w 185"/>
                  <a:gd name="T19" fmla="*/ 198 h 210"/>
                  <a:gd name="T20" fmla="*/ 96 w 185"/>
                  <a:gd name="T21" fmla="*/ 210 h 210"/>
                  <a:gd name="T22" fmla="*/ 131 w 185"/>
                  <a:gd name="T23" fmla="*/ 192 h 210"/>
                  <a:gd name="T24" fmla="*/ 161 w 185"/>
                  <a:gd name="T25" fmla="*/ 168 h 210"/>
                  <a:gd name="T26" fmla="*/ 179 w 185"/>
                  <a:gd name="T27" fmla="*/ 144 h 210"/>
                  <a:gd name="T28" fmla="*/ 185 w 185"/>
                  <a:gd name="T29" fmla="*/ 114 h 210"/>
                  <a:gd name="T30" fmla="*/ 179 w 185"/>
                  <a:gd name="T31" fmla="*/ 90 h 210"/>
                  <a:gd name="T32" fmla="*/ 173 w 185"/>
                  <a:gd name="T33" fmla="*/ 66 h 210"/>
                  <a:gd name="T34" fmla="*/ 155 w 185"/>
                  <a:gd name="T35" fmla="*/ 48 h 210"/>
                  <a:gd name="T36" fmla="*/ 131 w 185"/>
                  <a:gd name="T37" fmla="*/ 30 h 210"/>
                  <a:gd name="T38" fmla="*/ 72 w 185"/>
                  <a:gd name="T39" fmla="*/ 6 h 210"/>
                  <a:gd name="T40" fmla="*/ 0 w 185"/>
                  <a:gd name="T41" fmla="*/ 0 h 210"/>
                  <a:gd name="T42" fmla="*/ 0 w 185"/>
                  <a:gd name="T43" fmla="*/ 6 h 210"/>
                  <a:gd name="T44" fmla="*/ 0 w 185"/>
                  <a:gd name="T45" fmla="*/ 6 h 210"/>
                  <a:gd name="T46" fmla="*/ 0 w 185"/>
                  <a:gd name="T47" fmla="*/ 6 h 21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ES"/>
              </a:p>
            </p:txBody>
          </p:sp>
          <p:sp>
            <p:nvSpPr>
              <p:cNvPr id="1044" name="Freeform 61"/>
              <p:cNvSpPr>
                <a:spLocks noEditPoints="1"/>
              </p:cNvSpPr>
              <p:nvPr/>
            </p:nvSpPr>
            <p:spPr bwMode="hidden">
              <a:xfrm>
                <a:off x="5345" y="3058"/>
                <a:ext cx="299" cy="186"/>
              </a:xfrm>
              <a:custGeom>
                <a:avLst/>
                <a:gdLst>
                  <a:gd name="T0" fmla="*/ 150 w 299"/>
                  <a:gd name="T1" fmla="*/ 0 h 186"/>
                  <a:gd name="T2" fmla="*/ 90 w 299"/>
                  <a:gd name="T3" fmla="*/ 6 h 186"/>
                  <a:gd name="T4" fmla="*/ 42 w 299"/>
                  <a:gd name="T5" fmla="*/ 30 h 186"/>
                  <a:gd name="T6" fmla="*/ 12 w 299"/>
                  <a:gd name="T7" fmla="*/ 54 h 186"/>
                  <a:gd name="T8" fmla="*/ 6 w 299"/>
                  <a:gd name="T9" fmla="*/ 72 h 186"/>
                  <a:gd name="T10" fmla="*/ 0 w 299"/>
                  <a:gd name="T11" fmla="*/ 90 h 186"/>
                  <a:gd name="T12" fmla="*/ 6 w 299"/>
                  <a:gd name="T13" fmla="*/ 108 h 186"/>
                  <a:gd name="T14" fmla="*/ 12 w 299"/>
                  <a:gd name="T15" fmla="*/ 126 h 186"/>
                  <a:gd name="T16" fmla="*/ 42 w 299"/>
                  <a:gd name="T17" fmla="*/ 156 h 186"/>
                  <a:gd name="T18" fmla="*/ 90 w 299"/>
                  <a:gd name="T19" fmla="*/ 180 h 186"/>
                  <a:gd name="T20" fmla="*/ 150 w 299"/>
                  <a:gd name="T21" fmla="*/ 186 h 186"/>
                  <a:gd name="T22" fmla="*/ 209 w 299"/>
                  <a:gd name="T23" fmla="*/ 180 h 186"/>
                  <a:gd name="T24" fmla="*/ 257 w 299"/>
                  <a:gd name="T25" fmla="*/ 156 h 186"/>
                  <a:gd name="T26" fmla="*/ 287 w 299"/>
                  <a:gd name="T27" fmla="*/ 126 h 186"/>
                  <a:gd name="T28" fmla="*/ 299 w 299"/>
                  <a:gd name="T29" fmla="*/ 108 h 186"/>
                  <a:gd name="T30" fmla="*/ 299 w 299"/>
                  <a:gd name="T31" fmla="*/ 90 h 186"/>
                  <a:gd name="T32" fmla="*/ 299 w 299"/>
                  <a:gd name="T33" fmla="*/ 72 h 186"/>
                  <a:gd name="T34" fmla="*/ 287 w 299"/>
                  <a:gd name="T35" fmla="*/ 54 h 186"/>
                  <a:gd name="T36" fmla="*/ 257 w 299"/>
                  <a:gd name="T37" fmla="*/ 30 h 186"/>
                  <a:gd name="T38" fmla="*/ 209 w 299"/>
                  <a:gd name="T39" fmla="*/ 6 h 186"/>
                  <a:gd name="T40" fmla="*/ 150 w 299"/>
                  <a:gd name="T41" fmla="*/ 0 h 186"/>
                  <a:gd name="T42" fmla="*/ 150 w 299"/>
                  <a:gd name="T43" fmla="*/ 0 h 186"/>
                  <a:gd name="T44" fmla="*/ 150 w 299"/>
                  <a:gd name="T45" fmla="*/ 180 h 186"/>
                  <a:gd name="T46" fmla="*/ 96 w 299"/>
                  <a:gd name="T47" fmla="*/ 174 h 186"/>
                  <a:gd name="T48" fmla="*/ 48 w 299"/>
                  <a:gd name="T49" fmla="*/ 156 h 186"/>
                  <a:gd name="T50" fmla="*/ 18 w 299"/>
                  <a:gd name="T51" fmla="*/ 126 h 186"/>
                  <a:gd name="T52" fmla="*/ 12 w 299"/>
                  <a:gd name="T53" fmla="*/ 108 h 186"/>
                  <a:gd name="T54" fmla="*/ 6 w 299"/>
                  <a:gd name="T55" fmla="*/ 90 h 186"/>
                  <a:gd name="T56" fmla="*/ 12 w 299"/>
                  <a:gd name="T57" fmla="*/ 72 h 186"/>
                  <a:gd name="T58" fmla="*/ 18 w 299"/>
                  <a:gd name="T59" fmla="*/ 54 h 186"/>
                  <a:gd name="T60" fmla="*/ 48 w 299"/>
                  <a:gd name="T61" fmla="*/ 30 h 186"/>
                  <a:gd name="T62" fmla="*/ 96 w 299"/>
                  <a:gd name="T63" fmla="*/ 12 h 186"/>
                  <a:gd name="T64" fmla="*/ 150 w 299"/>
                  <a:gd name="T65" fmla="*/ 6 h 186"/>
                  <a:gd name="T66" fmla="*/ 203 w 299"/>
                  <a:gd name="T67" fmla="*/ 12 h 186"/>
                  <a:gd name="T68" fmla="*/ 251 w 299"/>
                  <a:gd name="T69" fmla="*/ 30 h 186"/>
                  <a:gd name="T70" fmla="*/ 281 w 299"/>
                  <a:gd name="T71" fmla="*/ 54 h 186"/>
                  <a:gd name="T72" fmla="*/ 293 w 299"/>
                  <a:gd name="T73" fmla="*/ 72 h 186"/>
                  <a:gd name="T74" fmla="*/ 293 w 299"/>
                  <a:gd name="T75" fmla="*/ 90 h 186"/>
                  <a:gd name="T76" fmla="*/ 293 w 299"/>
                  <a:gd name="T77" fmla="*/ 108 h 186"/>
                  <a:gd name="T78" fmla="*/ 281 w 299"/>
                  <a:gd name="T79" fmla="*/ 126 h 186"/>
                  <a:gd name="T80" fmla="*/ 251 w 299"/>
                  <a:gd name="T81" fmla="*/ 156 h 186"/>
                  <a:gd name="T82" fmla="*/ 203 w 299"/>
                  <a:gd name="T83" fmla="*/ 174 h 186"/>
                  <a:gd name="T84" fmla="*/ 150 w 299"/>
                  <a:gd name="T85" fmla="*/ 180 h 186"/>
                  <a:gd name="T86" fmla="*/ 150 w 299"/>
                  <a:gd name="T87" fmla="*/ 180 h 18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ES"/>
              </a:p>
            </p:txBody>
          </p:sp>
          <p:grpSp>
            <p:nvGrpSpPr>
              <p:cNvPr id="1045" name="Group 62"/>
              <p:cNvGrpSpPr>
                <a:grpSpLocks/>
              </p:cNvGrpSpPr>
              <p:nvPr/>
            </p:nvGrpSpPr>
            <p:grpSpPr bwMode="auto">
              <a:xfrm>
                <a:off x="5381" y="3085"/>
                <a:ext cx="227" cy="132"/>
                <a:chOff x="5381" y="3085"/>
                <a:chExt cx="227" cy="132"/>
              </a:xfrm>
            </p:grpSpPr>
            <p:sp>
              <p:nvSpPr>
                <p:cNvPr id="1046" name="Oval 63"/>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ES" altLang="es-ES"/>
                </a:p>
              </p:txBody>
            </p:sp>
            <p:sp>
              <p:nvSpPr>
                <p:cNvPr id="1047" name="Oval 64"/>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ES" altLang="es-ES"/>
                </a:p>
              </p:txBody>
            </p:sp>
            <p:sp>
              <p:nvSpPr>
                <p:cNvPr id="1048" name="Oval 65"/>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ES" altLang="es-ES"/>
                </a:p>
              </p:txBody>
            </p:sp>
            <p:sp>
              <p:nvSpPr>
                <p:cNvPr id="1049" name="Oval 66"/>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ES" altLang="es-ES"/>
                </a:p>
              </p:txBody>
            </p:sp>
          </p:grpSp>
        </p:grpSp>
      </p:grpSp>
      <p:sp>
        <p:nvSpPr>
          <p:cNvPr id="55363" name="Rectangle 67"/>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s-ES" smtClean="0"/>
              <a:t>Haga clic para cambiar el estilo de título	</a:t>
            </a:r>
          </a:p>
        </p:txBody>
      </p:sp>
      <p:sp>
        <p:nvSpPr>
          <p:cNvPr id="55364" name="Rectangle 68"/>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55365" name="Rectangle 69"/>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400">
                <a:effectLst>
                  <a:outerShdw blurRad="38100" dist="38100" dir="2700000" algn="tl">
                    <a:srgbClr val="000000"/>
                  </a:outerShdw>
                </a:effectLst>
                <a:latin typeface="Arial" charset="0"/>
                <a:cs typeface="Arial" charset="0"/>
              </a:defRPr>
            </a:lvl1pPr>
          </a:lstStyle>
          <a:p>
            <a:pPr>
              <a:defRPr/>
            </a:pPr>
            <a:fld id="{821C920F-AEDB-46D5-961E-A30AA2F83057}" type="datetimeFigureOut">
              <a:rPr lang="es-ES"/>
              <a:pPr>
                <a:defRPr/>
              </a:pPr>
              <a:t>31/10/2017</a:t>
            </a:fld>
            <a:endParaRPr lang="es-ES"/>
          </a:p>
        </p:txBody>
      </p:sp>
      <p:sp>
        <p:nvSpPr>
          <p:cNvPr id="55366" name="Rectangle 70"/>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400">
                <a:effectLst>
                  <a:outerShdw blurRad="38100" dist="38100" dir="2700000" algn="tl">
                    <a:srgbClr val="000000"/>
                  </a:outerShdw>
                </a:effectLst>
                <a:latin typeface="Arial" charset="0"/>
                <a:cs typeface="Arial" charset="0"/>
              </a:defRPr>
            </a:lvl1pPr>
          </a:lstStyle>
          <a:p>
            <a:pPr>
              <a:defRPr/>
            </a:pPr>
            <a:endParaRPr lang="es-ES"/>
          </a:p>
        </p:txBody>
      </p:sp>
      <p:sp>
        <p:nvSpPr>
          <p:cNvPr id="55367" name="Rectangle 71"/>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400">
                <a:effectLst>
                  <a:outerShdw blurRad="38100" dist="38100" dir="2700000" algn="tl">
                    <a:srgbClr val="000000"/>
                  </a:outerShdw>
                </a:effectLst>
                <a:latin typeface="Arial" charset="0"/>
                <a:cs typeface="Arial" charset="0"/>
              </a:defRPr>
            </a:lvl1pPr>
          </a:lstStyle>
          <a:p>
            <a:pPr>
              <a:defRPr/>
            </a:pPr>
            <a:fld id="{42AECCA1-7A81-4A5F-A49D-9DE0558A91AB}" type="slidenum">
              <a:rPr lang="es-ES"/>
              <a:pPr>
                <a:defRPr/>
              </a:pPr>
              <a:t>‹Nº›</a:t>
            </a:fld>
            <a:endParaRPr lang="es-ES"/>
          </a:p>
        </p:txBody>
      </p:sp>
    </p:spTree>
  </p:cSld>
  <p:clrMap bg1="dk2" tx1="lt1" bg2="dk1" tx2="lt2" accent1="accent1" accent2="accent2" accent3="accent3" accent4="accent4" accent5="accent5" accent6="accent6" hlink="hlink" folHlink="folHlink"/>
  <p:sldLayoutIdLst>
    <p:sldLayoutId id="2147483676"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Lst>
  <p:transition spd="slow">
    <p:comb dir="vert"/>
  </p:transition>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9pPr>
    </p:titleStyle>
    <p:bodyStyle>
      <a:lvl1pPr marL="342900" indent="-342900" algn="l" rtl="0" eaLnBrk="0" fontAlgn="base" hangingPunct="0">
        <a:spcBef>
          <a:spcPct val="20000"/>
        </a:spcBef>
        <a:spcAft>
          <a:spcPct val="0"/>
        </a:spcAft>
        <a:buClr>
          <a:schemeClr val="hlink"/>
        </a:buClr>
        <a:buSzPct val="80000"/>
        <a:buFont typeface="Wingdings" panose="05000000000000000000" pitchFamily="2" charset="2"/>
        <a:buChar char="Ø"/>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50000"/>
        <a:buFont typeface="Wingdings" panose="05000000000000000000" pitchFamily="2" charset="2"/>
        <a:buChar char="l"/>
        <a:defRPr sz="2800">
          <a:solidFill>
            <a:schemeClr val="tx1"/>
          </a:solidFill>
          <a:effectLst>
            <a:outerShdw blurRad="38100" dist="38100" dir="2700000" algn="tl">
              <a:srgbClr val="000000"/>
            </a:outerShdw>
          </a:effectLst>
          <a:latin typeface="+mn-lt"/>
          <a:cs typeface="+mn-cs"/>
        </a:defRPr>
      </a:lvl2pPr>
      <a:lvl3pPr marL="1143000" indent="-228600" algn="l" rtl="0" eaLnBrk="0" fontAlgn="base" hangingPunct="0">
        <a:spcBef>
          <a:spcPct val="20000"/>
        </a:spcBef>
        <a:spcAft>
          <a:spcPct val="0"/>
        </a:spcAft>
        <a:buClr>
          <a:schemeClr val="accent2"/>
        </a:buClr>
        <a:buChar char="•"/>
        <a:defRPr sz="2400">
          <a:solidFill>
            <a:schemeClr val="tx1"/>
          </a:solidFill>
          <a:effectLst>
            <a:outerShdw blurRad="38100" dist="38100" dir="2700000" algn="tl">
              <a:srgbClr val="000000"/>
            </a:outerShdw>
          </a:effectLst>
          <a:latin typeface="+mn-lt"/>
          <a:cs typeface="+mn-cs"/>
        </a:defRPr>
      </a:lvl3pPr>
      <a:lvl4pPr marL="1600200" indent="-228600" algn="l" rtl="0" eaLnBrk="0" fontAlgn="base" hangingPunct="0">
        <a:spcBef>
          <a:spcPct val="20000"/>
        </a:spcBef>
        <a:spcAft>
          <a:spcPct val="0"/>
        </a:spcAft>
        <a:buClr>
          <a:schemeClr val="folHlink"/>
        </a:buClr>
        <a:buSzPct val="50000"/>
        <a:buFont typeface="Wingdings" panose="05000000000000000000" pitchFamily="2" charset="2"/>
        <a:buChar char="l"/>
        <a:defRPr sz="2000">
          <a:solidFill>
            <a:schemeClr val="tx1"/>
          </a:solidFill>
          <a:effectLst>
            <a:outerShdw blurRad="38100" dist="38100" dir="2700000" algn="tl">
              <a:srgbClr val="000000"/>
            </a:outerShdw>
          </a:effectLst>
          <a:latin typeface="+mn-lt"/>
          <a:cs typeface="+mn-cs"/>
        </a:defRPr>
      </a:lvl4pPr>
      <a:lvl5pPr marL="2057400" indent="-228600" algn="l" rtl="0" eaLnBrk="0" fontAlgn="base" hangingPunct="0">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5pPr>
      <a:lvl6pPr marL="25146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6pPr>
      <a:lvl7pPr marL="29718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7pPr>
      <a:lvl8pPr marL="34290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8pPr>
      <a:lvl9pPr marL="38862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a:defRPr/>
            </a:pPr>
            <a:endParaRPr lang="es-ES" altLang="es-ES"/>
          </a:p>
        </p:txBody>
      </p:sp>
    </p:spTree>
  </p:cSld>
  <p:clrMap bg1="lt1" tx1="dk1" bg2="lt2" tx2="dk2" accent1="accent1" accent2="accent2" accent3="accent3" accent4="accent4" accent5="accent5" accent6="accent6" hlink="hlink" folHlink="folHlink"/>
  <p:sldLayoutIdLst>
    <p:sldLayoutId id="2147483677" r:id="rId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7.jpeg"/><Relationship Id="rId7" Type="http://schemas.openxmlformats.org/officeDocument/2006/relationships/image" Target="../media/image21.jpeg"/><Relationship Id="rId2" Type="http://schemas.openxmlformats.org/officeDocument/2006/relationships/image" Target="../media/image16.jpeg"/><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5" Type="http://schemas.openxmlformats.org/officeDocument/2006/relationships/image" Target="../media/image27.jpeg"/><Relationship Id="rId4" Type="http://schemas.openxmlformats.org/officeDocument/2006/relationships/image" Target="../media/image26.jpeg"/></Relationships>
</file>

<file path=ppt/slides/_rels/slide1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image" Target="../media/image34.jpeg"/></Relationships>
</file>

<file path=ppt/slides/_rels/slide1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image" Target="../media/image38.jpeg"/></Relationships>
</file>

<file path=ppt/slides/_rels/slide2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 Id="rId5" Type="http://schemas.openxmlformats.org/officeDocument/2006/relationships/image" Target="../media/image46.jpeg"/><Relationship Id="rId4" Type="http://schemas.openxmlformats.org/officeDocument/2006/relationships/image" Target="../media/image45.jpeg"/></Relationships>
</file>

<file path=ppt/slides/_rels/slide23.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1.gif"/><Relationship Id="rId2" Type="http://schemas.openxmlformats.org/officeDocument/2006/relationships/image" Target="../media/image60.jpeg"/><Relationship Id="rId1" Type="http://schemas.openxmlformats.org/officeDocument/2006/relationships/slideLayout" Target="../slideLayouts/slideLayout7.xml"/><Relationship Id="rId4" Type="http://schemas.openxmlformats.org/officeDocument/2006/relationships/image" Target="../media/image62.gif"/></Relationships>
</file>

<file path=ppt/slides/_rels/slide36.xml.rels><?xml version="1.0" encoding="UTF-8" standalone="yes"?>
<Relationships xmlns="http://schemas.openxmlformats.org/package/2006/relationships"><Relationship Id="rId8" Type="http://schemas.openxmlformats.org/officeDocument/2006/relationships/image" Target="../media/image69.jpeg"/><Relationship Id="rId3" Type="http://schemas.openxmlformats.org/officeDocument/2006/relationships/image" Target="../media/image64.jpeg"/><Relationship Id="rId7" Type="http://schemas.openxmlformats.org/officeDocument/2006/relationships/image" Target="../media/image68.jpeg"/><Relationship Id="rId2" Type="http://schemas.openxmlformats.org/officeDocument/2006/relationships/image" Target="../media/image63.jpeg"/><Relationship Id="rId1" Type="http://schemas.openxmlformats.org/officeDocument/2006/relationships/slideLayout" Target="../slideLayouts/slideLayout7.xml"/><Relationship Id="rId6" Type="http://schemas.openxmlformats.org/officeDocument/2006/relationships/image" Target="../media/image67.jpeg"/><Relationship Id="rId5" Type="http://schemas.openxmlformats.org/officeDocument/2006/relationships/image" Target="../media/image66.jpeg"/><Relationship Id="rId4" Type="http://schemas.openxmlformats.org/officeDocument/2006/relationships/image" Target="../media/image65.jpeg"/><Relationship Id="rId9" Type="http://schemas.openxmlformats.org/officeDocument/2006/relationships/image" Target="../media/image70.jpeg"/></Relationships>
</file>

<file path=ppt/slides/_rels/slide37.xml.rels><?xml version="1.0" encoding="UTF-8" standalone="yes"?>
<Relationships xmlns="http://schemas.openxmlformats.org/package/2006/relationships"><Relationship Id="rId8" Type="http://schemas.openxmlformats.org/officeDocument/2006/relationships/image" Target="../media/image74.png"/><Relationship Id="rId13" Type="http://schemas.openxmlformats.org/officeDocument/2006/relationships/hyperlink" Target="https://vk.com/mispps" TargetMode="External"/><Relationship Id="rId3" Type="http://schemas.openxmlformats.org/officeDocument/2006/relationships/image" Target="../media/image71.png"/><Relationship Id="rId7" Type="http://schemas.openxmlformats.org/officeDocument/2006/relationships/hyperlink" Target="https://www.facebook.com/mispps" TargetMode="External"/><Relationship Id="rId12" Type="http://schemas.openxmlformats.org/officeDocument/2006/relationships/image" Target="../media/image7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3.png"/><Relationship Id="rId11" Type="http://schemas.openxmlformats.org/officeDocument/2006/relationships/hyperlink" Target="https://plus.google.com/+Mispps/" TargetMode="External"/><Relationship Id="rId5" Type="http://schemas.openxmlformats.org/officeDocument/2006/relationships/image" Target="../media/image72.png"/><Relationship Id="rId10" Type="http://schemas.openxmlformats.org/officeDocument/2006/relationships/image" Target="../media/image7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1 Título"/>
          <p:cNvSpPr>
            <a:spLocks noGrp="1"/>
          </p:cNvSpPr>
          <p:nvPr>
            <p:ph type="title" idx="4294967295"/>
          </p:nvPr>
        </p:nvSpPr>
        <p:spPr/>
        <p:txBody>
          <a:bodyPr anchorCtr="0"/>
          <a:lstStyle/>
          <a:p>
            <a:pPr eaLnBrk="1" hangingPunct="1">
              <a:defRPr/>
            </a:pPr>
            <a:endParaRPr lang="es-ES"/>
          </a:p>
        </p:txBody>
      </p:sp>
      <p:pic>
        <p:nvPicPr>
          <p:cNvPr id="5123" name="Picture 4" descr="85496_small"/>
          <p:cNvPicPr>
            <a:picLocks noGrp="1" noChangeAspect="1" noChangeArrowheads="1"/>
          </p:cNvPicPr>
          <p:nvPr>
            <p:ph idx="4294967295"/>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0" y="0"/>
            <a:ext cx="9144000" cy="6858000"/>
          </a:xfrm>
        </p:spPr>
      </p:pic>
      <p:pic>
        <p:nvPicPr>
          <p:cNvPr id="5124" name="Picture 5" descr="pajaros"/>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124075" y="1484313"/>
            <a:ext cx="1079500" cy="103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5" name="Picture 6" descr="pajaros"/>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651500" y="1700213"/>
            <a:ext cx="1008063" cy="963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6" name="Picture 7" descr="pajaros"/>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195513" y="260350"/>
            <a:ext cx="8636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8" descr="pajaros"/>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995738" y="188913"/>
            <a:ext cx="1152525" cy="110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9" descr="pajaros"/>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940425" y="188913"/>
            <a:ext cx="1008063" cy="963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9" name="Picture 10" descr="pajaros"/>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924300" y="1412875"/>
            <a:ext cx="8636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1" name="Picture 11" descr="cooltext17343128303038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58888" y="5300663"/>
            <a:ext cx="61849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2" name="Picture 12" descr="limani1"/>
          <p:cNvPicPr>
            <a:picLocks noChangeAspect="1" noChangeArrowheads="1"/>
          </p:cNvPicPr>
          <p:nvPr/>
        </p:nvPicPr>
        <p:blipFill>
          <a:blip r:embed="rId6" cstate="print"/>
          <a:srcRect/>
          <a:stretch>
            <a:fillRect/>
          </a:stretch>
        </p:blipFill>
        <p:spPr bwMode="auto">
          <a:xfrm>
            <a:off x="1908175" y="1700213"/>
            <a:ext cx="4968875" cy="338455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3323" name="WordArt 11"/>
          <p:cNvSpPr>
            <a:spLocks noChangeArrowheads="1" noChangeShapeType="1" noTextEdit="1"/>
          </p:cNvSpPr>
          <p:nvPr/>
        </p:nvSpPr>
        <p:spPr bwMode="auto">
          <a:xfrm>
            <a:off x="3429000" y="571500"/>
            <a:ext cx="2160588" cy="1152525"/>
          </a:xfrm>
          <a:prstGeom prst="rect">
            <a:avLst/>
          </a:prstGeom>
        </p:spPr>
        <p:txBody>
          <a:bodyPr wrap="none" fromWordArt="1">
            <a:prstTxWarp prst="textDeflate">
              <a:avLst>
                <a:gd name="adj" fmla="val 26227"/>
              </a:avLst>
            </a:prstTxWarp>
          </a:bodyPr>
          <a:lstStyle/>
          <a:p>
            <a:pPr algn="ctr"/>
            <a:r>
              <a:rPr lang="es-ES" sz="3600" kern="10">
                <a:ln w="9525">
                  <a:solidFill>
                    <a:schemeClr val="tx1"/>
                  </a:solidFill>
                  <a:round/>
                  <a:headEnd/>
                  <a:tailEnd/>
                </a:ln>
                <a:solidFill>
                  <a:srgbClr val="0000FF"/>
                </a:solidFill>
                <a:latin typeface="BD Cartoon Shout"/>
              </a:rPr>
              <a:t>CHANIA</a:t>
            </a:r>
          </a:p>
        </p:txBody>
      </p:sp>
    </p:spTree>
  </p:cSld>
  <p:clrMapOvr>
    <a:masterClrMapping/>
  </p:clrMapOvr>
  <p:transition spd="slow" advTm="6000">
    <p:comb dir="vert"/>
    <p:sndAc>
      <p:stSnd>
        <p:snd r:embed="rId2" name="Zorba el Griego.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afterEffect">
                                  <p:stCondLst>
                                    <p:cond delay="0"/>
                                  </p:stCondLst>
                                  <p:childTnLst>
                                    <p:set>
                                      <p:cBhvr>
                                        <p:cTn id="6" dur="1" fill="hold">
                                          <p:stCondLst>
                                            <p:cond delay="0"/>
                                          </p:stCondLst>
                                        </p:cTn>
                                        <p:tgtEl>
                                          <p:spTgt spid="15371"/>
                                        </p:tgtEl>
                                        <p:attrNameLst>
                                          <p:attrName>style.visibility</p:attrName>
                                        </p:attrNameLst>
                                      </p:cBhvr>
                                      <p:to>
                                        <p:strVal val="visible"/>
                                      </p:to>
                                    </p:set>
                                    <p:anim calcmode="lin" valueType="num">
                                      <p:cBhvr>
                                        <p:cTn id="7" dur="3000" fill="hold"/>
                                        <p:tgtEl>
                                          <p:spTgt spid="15371"/>
                                        </p:tgtEl>
                                        <p:attrNameLst>
                                          <p:attrName>ppt_w</p:attrName>
                                        </p:attrNameLst>
                                      </p:cBhvr>
                                      <p:tavLst>
                                        <p:tav tm="0">
                                          <p:val>
                                            <p:fltVal val="0"/>
                                          </p:val>
                                        </p:tav>
                                        <p:tav tm="100000">
                                          <p:val>
                                            <p:strVal val="#ppt_w"/>
                                          </p:val>
                                        </p:tav>
                                      </p:tavLst>
                                    </p:anim>
                                    <p:anim calcmode="lin" valueType="num">
                                      <p:cBhvr>
                                        <p:cTn id="8" dur="3000" fill="hold"/>
                                        <p:tgtEl>
                                          <p:spTgt spid="15371"/>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3000"/>
                            </p:stCondLst>
                            <p:childTnLst>
                              <p:par>
                                <p:cTn id="10" presetID="23" presetClass="entr" presetSubtype="16" fill="hold" nodeType="afterEffect">
                                  <p:stCondLst>
                                    <p:cond delay="0"/>
                                  </p:stCondLst>
                                  <p:childTnLst>
                                    <p:set>
                                      <p:cBhvr>
                                        <p:cTn id="11" dur="1" fill="hold">
                                          <p:stCondLst>
                                            <p:cond delay="0"/>
                                          </p:stCondLst>
                                        </p:cTn>
                                        <p:tgtEl>
                                          <p:spTgt spid="13323"/>
                                        </p:tgtEl>
                                        <p:attrNameLst>
                                          <p:attrName>style.visibility</p:attrName>
                                        </p:attrNameLst>
                                      </p:cBhvr>
                                      <p:to>
                                        <p:strVal val="visible"/>
                                      </p:to>
                                    </p:set>
                                    <p:anim calcmode="lin" valueType="num">
                                      <p:cBhvr>
                                        <p:cTn id="12" dur="3000" fill="hold"/>
                                        <p:tgtEl>
                                          <p:spTgt spid="13323"/>
                                        </p:tgtEl>
                                        <p:attrNameLst>
                                          <p:attrName>ppt_w</p:attrName>
                                        </p:attrNameLst>
                                      </p:cBhvr>
                                      <p:tavLst>
                                        <p:tav tm="0">
                                          <p:val>
                                            <p:fltVal val="0"/>
                                          </p:val>
                                        </p:tav>
                                        <p:tav tm="100000">
                                          <p:val>
                                            <p:strVal val="#ppt_w"/>
                                          </p:val>
                                        </p:tav>
                                      </p:tavLst>
                                    </p:anim>
                                    <p:anim calcmode="lin" valueType="num">
                                      <p:cBhvr>
                                        <p:cTn id="13" dur="3000" fill="hold"/>
                                        <p:tgtEl>
                                          <p:spTgt spid="13323"/>
                                        </p:tgtEl>
                                        <p:attrNameLst>
                                          <p:attrName>ppt_h</p:attrName>
                                        </p:attrNameLst>
                                      </p:cBhvr>
                                      <p:tavLst>
                                        <p:tav tm="0">
                                          <p:val>
                                            <p:fltVal val="0"/>
                                          </p:val>
                                        </p:tav>
                                        <p:tav tm="100000">
                                          <p:val>
                                            <p:strVal val="#ppt_h"/>
                                          </p:val>
                                        </p:tav>
                                      </p:tavLst>
                                    </p:anim>
                                  </p:childTnLst>
                                </p:cTn>
                              </p:par>
                            </p:childTnLst>
                          </p:cTn>
                        </p:par>
                        <p:par>
                          <p:cTn id="14" fill="hold" nodeType="afterGroup">
                            <p:stCondLst>
                              <p:cond delay="6000"/>
                            </p:stCondLst>
                            <p:childTnLst>
                              <p:par>
                                <p:cTn id="15" presetID="17" presetClass="entr" presetSubtype="10" fill="hold" nodeType="afterEffect">
                                  <p:stCondLst>
                                    <p:cond delay="0"/>
                                  </p:stCondLst>
                                  <p:childTnLst>
                                    <p:set>
                                      <p:cBhvr>
                                        <p:cTn id="16" dur="1" fill="hold">
                                          <p:stCondLst>
                                            <p:cond delay="0"/>
                                          </p:stCondLst>
                                        </p:cTn>
                                        <p:tgtEl>
                                          <p:spTgt spid="15372"/>
                                        </p:tgtEl>
                                        <p:attrNameLst>
                                          <p:attrName>style.visibility</p:attrName>
                                        </p:attrNameLst>
                                      </p:cBhvr>
                                      <p:to>
                                        <p:strVal val="visible"/>
                                      </p:to>
                                    </p:set>
                                    <p:anim calcmode="lin" valueType="num">
                                      <p:cBhvr>
                                        <p:cTn id="17" dur="3000" fill="hold"/>
                                        <p:tgtEl>
                                          <p:spTgt spid="15372"/>
                                        </p:tgtEl>
                                        <p:attrNameLst>
                                          <p:attrName>ppt_w</p:attrName>
                                        </p:attrNameLst>
                                      </p:cBhvr>
                                      <p:tavLst>
                                        <p:tav tm="0">
                                          <p:val>
                                            <p:fltVal val="0"/>
                                          </p:val>
                                        </p:tav>
                                        <p:tav tm="100000">
                                          <p:val>
                                            <p:strVal val="#ppt_w"/>
                                          </p:val>
                                        </p:tav>
                                      </p:tavLst>
                                    </p:anim>
                                    <p:anim calcmode="lin" valueType="num">
                                      <p:cBhvr>
                                        <p:cTn id="18" dur="3000" fill="hold"/>
                                        <p:tgtEl>
                                          <p:spTgt spid="1537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4 Imagen" descr="68.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71438"/>
            <a:ext cx="9144000" cy="7000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6" name="1 Título"/>
          <p:cNvSpPr>
            <a:spLocks noGrp="1"/>
          </p:cNvSpPr>
          <p:nvPr>
            <p:ph type="title" idx="4294967295"/>
          </p:nvPr>
        </p:nvSpPr>
        <p:spPr/>
        <p:txBody>
          <a:bodyPr anchorCtr="0"/>
          <a:lstStyle/>
          <a:p>
            <a:pPr eaLnBrk="1" hangingPunct="1">
              <a:defRPr/>
            </a:pPr>
            <a:endParaRPr lang="es-ES"/>
          </a:p>
        </p:txBody>
      </p:sp>
      <p:pic>
        <p:nvPicPr>
          <p:cNvPr id="14339" name="3 Marcador de contenido" descr="Passeggiata.jpg"/>
          <p:cNvPicPr>
            <a:picLocks noGrp="1" noChangeAspect="1"/>
          </p:cNvPicPr>
          <p:nvPr>
            <p:ph idx="4294967295"/>
          </p:nvPr>
        </p:nvPicPr>
        <p:blipFill>
          <a:blip r:embed="rId3" cstate="print"/>
          <a:srcRect/>
          <a:stretch>
            <a:fillRect/>
          </a:stretch>
        </p:blipFill>
        <p:spPr>
          <a:xfrm>
            <a:off x="821505" y="1251744"/>
            <a:ext cx="7500990" cy="5000660"/>
          </a:xfrm>
          <a:prstGeom prst="ellipse">
            <a:avLst/>
          </a:prstGeom>
          <a:effectLst>
            <a:softEdge rad="112500"/>
          </a:effectLst>
        </p:spPr>
      </p:pic>
      <p:sp>
        <p:nvSpPr>
          <p:cNvPr id="14340" name="5 CuadroTexto"/>
          <p:cNvSpPr txBox="1">
            <a:spLocks noChangeArrowheads="1"/>
          </p:cNvSpPr>
          <p:nvPr/>
        </p:nvSpPr>
        <p:spPr bwMode="auto">
          <a:xfrm>
            <a:off x="1143000" y="928688"/>
            <a:ext cx="73580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ES" altLang="es-ES" sz="3600">
                <a:latin typeface="Broadway" panose="04040905080B02020502" pitchFamily="82" charset="0"/>
              </a:rPr>
              <a:t>UN VIAJE PARA RECORDAR</a:t>
            </a:r>
          </a:p>
        </p:txBody>
      </p:sp>
    </p:spTree>
  </p:cSld>
  <p:clrMapOvr>
    <a:masterClrMapping/>
  </p:clrMapOvr>
  <p:transition spd="slow" advTm="6000">
    <p:comb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4340"/>
                                        </p:tgtEl>
                                        <p:attrNameLst>
                                          <p:attrName>style.visibility</p:attrName>
                                        </p:attrNameLst>
                                      </p:cBhvr>
                                      <p:to>
                                        <p:strVal val="visible"/>
                                      </p:to>
                                    </p:set>
                                    <p:anim calcmode="lin" valueType="num">
                                      <p:cBhvr>
                                        <p:cTn id="7" dur="3000" fill="hold"/>
                                        <p:tgtEl>
                                          <p:spTgt spid="14340"/>
                                        </p:tgtEl>
                                        <p:attrNameLst>
                                          <p:attrName>ppt_w</p:attrName>
                                        </p:attrNameLst>
                                      </p:cBhvr>
                                      <p:tavLst>
                                        <p:tav tm="0">
                                          <p:val>
                                            <p:fltVal val="0"/>
                                          </p:val>
                                        </p:tav>
                                        <p:tav tm="100000">
                                          <p:val>
                                            <p:strVal val="#ppt_w"/>
                                          </p:val>
                                        </p:tav>
                                      </p:tavLst>
                                    </p:anim>
                                    <p:anim calcmode="lin" valueType="num">
                                      <p:cBhvr>
                                        <p:cTn id="8" dur="3000" fill="hold"/>
                                        <p:tgtEl>
                                          <p:spTgt spid="14340"/>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3000"/>
                            </p:stCondLst>
                            <p:childTnLst>
                              <p:par>
                                <p:cTn id="10" presetID="6" presetClass="entr" presetSubtype="32" fill="hold" nodeType="afterEffect">
                                  <p:stCondLst>
                                    <p:cond delay="0"/>
                                  </p:stCondLst>
                                  <p:childTnLst>
                                    <p:set>
                                      <p:cBhvr>
                                        <p:cTn id="11" dur="1" fill="hold">
                                          <p:stCondLst>
                                            <p:cond delay="0"/>
                                          </p:stCondLst>
                                        </p:cTn>
                                        <p:tgtEl>
                                          <p:spTgt spid="14339"/>
                                        </p:tgtEl>
                                        <p:attrNameLst>
                                          <p:attrName>style.visibility</p:attrName>
                                        </p:attrNameLst>
                                      </p:cBhvr>
                                      <p:to>
                                        <p:strVal val="visible"/>
                                      </p:to>
                                    </p:set>
                                    <p:animEffect transition="in" filter="circle(out)">
                                      <p:cBhvr>
                                        <p:cTn id="12" dur="3000"/>
                                        <p:tgtEl>
                                          <p:spTgt spid="143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5 Imagen" descr="www.kizoa.com_85452_smal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938" y="6350"/>
            <a:ext cx="9151938" cy="685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0" name="1 Título"/>
          <p:cNvSpPr>
            <a:spLocks noGrp="1"/>
          </p:cNvSpPr>
          <p:nvPr>
            <p:ph type="title" idx="4294967295"/>
          </p:nvPr>
        </p:nvSpPr>
        <p:spPr/>
        <p:txBody>
          <a:bodyPr anchorCtr="0"/>
          <a:lstStyle/>
          <a:p>
            <a:pPr eaLnBrk="1" hangingPunct="1">
              <a:defRPr/>
            </a:pPr>
            <a:endParaRPr lang="es-ES"/>
          </a:p>
        </p:txBody>
      </p:sp>
      <p:sp>
        <p:nvSpPr>
          <p:cNvPr id="3" name="2 Marcador de contenido"/>
          <p:cNvSpPr>
            <a:spLocks noGrp="1"/>
          </p:cNvSpPr>
          <p:nvPr>
            <p:ph idx="4294967295"/>
          </p:nvPr>
        </p:nvSpPr>
        <p:spPr>
          <a:xfrm>
            <a:off x="428625" y="2000250"/>
            <a:ext cx="4614863" cy="4525963"/>
          </a:xfrm>
        </p:spPr>
        <p:txBody>
          <a:bodyPr>
            <a:normAutofit lnSpcReduction="10000"/>
          </a:bodyPr>
          <a:lstStyle/>
          <a:p>
            <a:pPr algn="ctr" eaLnBrk="1" hangingPunct="1">
              <a:lnSpc>
                <a:spcPct val="80000"/>
              </a:lnSpc>
              <a:defRPr/>
            </a:pPr>
            <a:r>
              <a:rPr lang="es-ES" sz="2700" b="1">
                <a:solidFill>
                  <a:srgbClr val="00B050"/>
                </a:solidFill>
              </a:rPr>
              <a:t>Chaniá, también conocida como La Canea, es una de las ciudades más interesantes y hermosas de Creta. Situada sobre el antiguo asentamiento de Kydonia, fue habitada desde la época neolítica y, después de la destrucción de Knossos se convirtió en el centro neurálgico de la isla de Creta.</a:t>
            </a:r>
          </a:p>
        </p:txBody>
      </p:sp>
      <p:pic>
        <p:nvPicPr>
          <p:cNvPr id="4" name="3 Imagen" descr="Chania_puerto-200x300.jpg"/>
          <p:cNvPicPr>
            <a:picLocks noChangeAspect="1"/>
          </p:cNvPicPr>
          <p:nvPr/>
        </p:nvPicPr>
        <p:blipFill>
          <a:blip r:embed="rId3" cstate="print"/>
          <a:stretch>
            <a:fillRect/>
          </a:stretch>
        </p:blipFill>
        <p:spPr>
          <a:xfrm>
            <a:off x="5143504" y="3286124"/>
            <a:ext cx="1865317" cy="279797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4 Imagen" descr="Chania_faro-200x300.jpg"/>
          <p:cNvPicPr>
            <a:picLocks noChangeAspect="1"/>
          </p:cNvPicPr>
          <p:nvPr/>
        </p:nvPicPr>
        <p:blipFill>
          <a:blip r:embed="rId4" cstate="print"/>
          <a:stretch>
            <a:fillRect/>
          </a:stretch>
        </p:blipFill>
        <p:spPr>
          <a:xfrm>
            <a:off x="6500826" y="714356"/>
            <a:ext cx="1857388" cy="278608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transition spd="slow" advTm="12000">
    <p:comb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1 Título"/>
          <p:cNvSpPr>
            <a:spLocks noGrp="1"/>
          </p:cNvSpPr>
          <p:nvPr>
            <p:ph type="title" idx="4294967295"/>
          </p:nvPr>
        </p:nvSpPr>
        <p:spPr/>
        <p:txBody>
          <a:bodyPr anchorCtr="0"/>
          <a:lstStyle/>
          <a:p>
            <a:pPr eaLnBrk="1" hangingPunct="1">
              <a:defRPr/>
            </a:pPr>
            <a:endParaRPr lang="es-ES"/>
          </a:p>
        </p:txBody>
      </p:sp>
      <p:pic>
        <p:nvPicPr>
          <p:cNvPr id="8195" name="3 Marcador de contenido" descr="ChaniaM.jpg"/>
          <p:cNvPicPr>
            <a:picLocks noGrp="1" noChangeAspect="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0" y="20638"/>
            <a:ext cx="9144000" cy="6831012"/>
          </a:xfrm>
        </p:spPr>
      </p:pic>
      <p:cxnSp>
        <p:nvCxnSpPr>
          <p:cNvPr id="6" name="5 Conector recto de flecha"/>
          <p:cNvCxnSpPr/>
          <p:nvPr/>
        </p:nvCxnSpPr>
        <p:spPr>
          <a:xfrm>
            <a:off x="4286250" y="571500"/>
            <a:ext cx="914400" cy="914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7" name="6 Elipse"/>
          <p:cNvSpPr/>
          <p:nvPr/>
        </p:nvSpPr>
        <p:spPr>
          <a:xfrm>
            <a:off x="5214938" y="1571625"/>
            <a:ext cx="285750" cy="214313"/>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 dirty="0">
              <a:solidFill>
                <a:srgbClr val="FF0000"/>
              </a:solidFill>
            </a:endParaRPr>
          </a:p>
        </p:txBody>
      </p:sp>
      <p:sp>
        <p:nvSpPr>
          <p:cNvPr id="8198" name="7 CuadroTexto"/>
          <p:cNvSpPr txBox="1">
            <a:spLocks noChangeArrowheads="1"/>
          </p:cNvSpPr>
          <p:nvPr/>
        </p:nvSpPr>
        <p:spPr bwMode="auto">
          <a:xfrm>
            <a:off x="3214688" y="285750"/>
            <a:ext cx="3143250"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ES" altLang="es-ES" sz="2800" b="1">
                <a:solidFill>
                  <a:srgbClr val="FF0000"/>
                </a:solidFill>
                <a:latin typeface="Calibri" panose="020F0502020204030204" pitchFamily="34" charset="0"/>
              </a:rPr>
              <a:t>COSTA DE MALEME</a:t>
            </a:r>
          </a:p>
          <a:p>
            <a:pPr eaLnBrk="1" hangingPunct="1"/>
            <a:r>
              <a:rPr lang="es-ES" altLang="es-ES" b="1">
                <a:solidFill>
                  <a:srgbClr val="FF0000"/>
                </a:solidFill>
                <a:latin typeface="Calibri" panose="020F0502020204030204" pitchFamily="34" charset="0"/>
              </a:rPr>
              <a:t> </a:t>
            </a:r>
          </a:p>
        </p:txBody>
      </p:sp>
    </p:spTree>
  </p:cSld>
  <p:clrMapOvr>
    <a:masterClrMapping/>
  </p:clrMapOvr>
  <p:transition spd="slow" advTm="5000">
    <p:comb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1 Título"/>
          <p:cNvSpPr>
            <a:spLocks noGrp="1"/>
          </p:cNvSpPr>
          <p:nvPr>
            <p:ph type="title" idx="4294967295"/>
          </p:nvPr>
        </p:nvSpPr>
        <p:spPr/>
        <p:txBody>
          <a:bodyPr anchorCtr="0"/>
          <a:lstStyle/>
          <a:p>
            <a:pPr eaLnBrk="1" hangingPunct="1">
              <a:defRPr/>
            </a:pPr>
            <a:endParaRPr lang="es-ES"/>
          </a:p>
        </p:txBody>
      </p:sp>
      <p:pic>
        <p:nvPicPr>
          <p:cNvPr id="9219" name="3 Marcador de contenido" descr="chania_limani.jpg"/>
          <p:cNvPicPr>
            <a:picLocks noGrp="1" noChangeAspect="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0" y="0"/>
            <a:ext cx="9269413" cy="6858000"/>
          </a:xfrm>
        </p:spPr>
      </p:pic>
    </p:spTree>
  </p:cSld>
  <p:clrMapOvr>
    <a:masterClrMapping/>
  </p:clrMapOvr>
  <p:transition spd="slow" advTm="4000">
    <p:comb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1 Título"/>
          <p:cNvSpPr>
            <a:spLocks noGrp="1"/>
          </p:cNvSpPr>
          <p:nvPr>
            <p:ph type="title" idx="4294967295"/>
          </p:nvPr>
        </p:nvSpPr>
        <p:spPr/>
        <p:txBody>
          <a:bodyPr anchorCtr="0"/>
          <a:lstStyle/>
          <a:p>
            <a:pPr eaLnBrk="1" hangingPunct="1">
              <a:defRPr/>
            </a:pPr>
            <a:endParaRPr lang="es-ES"/>
          </a:p>
        </p:txBody>
      </p:sp>
      <p:pic>
        <p:nvPicPr>
          <p:cNvPr id="10243" name="3 Marcador de contenido" descr="Chania_Crete_greekislands.jpg"/>
          <p:cNvPicPr>
            <a:picLocks noGrp="1" noChangeAspect="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cSld>
  <p:clrMapOvr>
    <a:masterClrMapping/>
  </p:clrMapOvr>
  <p:transition spd="slow" advTm="4000">
    <p:comb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1 Título"/>
          <p:cNvSpPr>
            <a:spLocks noGrp="1"/>
          </p:cNvSpPr>
          <p:nvPr>
            <p:ph type="title" idx="4294967295"/>
          </p:nvPr>
        </p:nvSpPr>
        <p:spPr/>
        <p:txBody>
          <a:bodyPr anchorCtr="0"/>
          <a:lstStyle/>
          <a:p>
            <a:pPr eaLnBrk="1" hangingPunct="1">
              <a:defRPr/>
            </a:pPr>
            <a:endParaRPr lang="es-ES"/>
          </a:p>
        </p:txBody>
      </p:sp>
      <p:pic>
        <p:nvPicPr>
          <p:cNvPr id="11267" name="3 Marcador de contenido" descr="chania.jpg"/>
          <p:cNvPicPr>
            <a:picLocks noGrp="1" noChangeAspect="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0" y="0"/>
            <a:ext cx="9226550" cy="6858000"/>
          </a:xfrm>
        </p:spPr>
      </p:pic>
    </p:spTree>
  </p:cSld>
  <p:clrMapOvr>
    <a:masterClrMapping/>
  </p:clrMapOvr>
  <p:transition spd="slow" advTm="4000">
    <p:comb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1 Título"/>
          <p:cNvSpPr>
            <a:spLocks noGrp="1"/>
          </p:cNvSpPr>
          <p:nvPr>
            <p:ph type="title" idx="4294967295"/>
          </p:nvPr>
        </p:nvSpPr>
        <p:spPr/>
        <p:txBody>
          <a:bodyPr anchorCtr="0"/>
          <a:lstStyle/>
          <a:p>
            <a:pPr eaLnBrk="1" hangingPunct="1">
              <a:defRPr/>
            </a:pPr>
            <a:endParaRPr lang="es-ES"/>
          </a:p>
        </p:txBody>
      </p:sp>
      <p:pic>
        <p:nvPicPr>
          <p:cNvPr id="12291" name="3 Marcador de contenido" descr="lena-old-town-chania-002.jpg"/>
          <p:cNvPicPr>
            <a:picLocks noGrp="1" noChangeAspect="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cSld>
  <p:clrMapOvr>
    <a:masterClrMapping/>
  </p:clrMapOvr>
  <p:transition spd="slow" advTm="4000">
    <p:comb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1 Título"/>
          <p:cNvSpPr>
            <a:spLocks noGrp="1"/>
          </p:cNvSpPr>
          <p:nvPr>
            <p:ph type="title" idx="4294967295"/>
          </p:nvPr>
        </p:nvSpPr>
        <p:spPr/>
        <p:txBody>
          <a:bodyPr anchorCtr="0"/>
          <a:lstStyle/>
          <a:p>
            <a:pPr eaLnBrk="1" hangingPunct="1">
              <a:defRPr/>
            </a:pPr>
            <a:endParaRPr lang="es-ES"/>
          </a:p>
        </p:txBody>
      </p:sp>
      <p:pic>
        <p:nvPicPr>
          <p:cNvPr id="13315" name="3 Marcador de contenido" descr="limani1.jpg"/>
          <p:cNvPicPr>
            <a:picLocks noGrp="1" noChangeAspect="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cSld>
  <p:clrMapOvr>
    <a:masterClrMapping/>
  </p:clrMapOvr>
  <p:transition spd="slow" advTm="4000">
    <p:comb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1 Título"/>
          <p:cNvSpPr>
            <a:spLocks noGrp="1"/>
          </p:cNvSpPr>
          <p:nvPr>
            <p:ph type="title" idx="4294967295"/>
          </p:nvPr>
        </p:nvSpPr>
        <p:spPr/>
        <p:txBody>
          <a:bodyPr anchorCtr="0"/>
          <a:lstStyle/>
          <a:p>
            <a:pPr eaLnBrk="1" hangingPunct="1">
              <a:defRPr/>
            </a:pPr>
            <a:endParaRPr lang="es-ES"/>
          </a:p>
        </p:txBody>
      </p:sp>
      <p:pic>
        <p:nvPicPr>
          <p:cNvPr id="14339" name="3 Marcador de contenido" descr="Imagen24.gif"/>
          <p:cNvPicPr>
            <a:picLocks noGrp="1" noChangeAspect="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0" y="0"/>
            <a:ext cx="9144000" cy="6970713"/>
          </a:xfrm>
        </p:spPr>
      </p:pic>
      <p:sp>
        <p:nvSpPr>
          <p:cNvPr id="14340" name="4 Rectángulo"/>
          <p:cNvSpPr>
            <a:spLocks noChangeArrowheads="1"/>
          </p:cNvSpPr>
          <p:nvPr/>
        </p:nvSpPr>
        <p:spPr bwMode="auto">
          <a:xfrm>
            <a:off x="1428750" y="2071688"/>
            <a:ext cx="6429375" cy="310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s-ES" altLang="es-ES" sz="2800" b="1">
                <a:solidFill>
                  <a:srgbClr val="002060"/>
                </a:solidFill>
                <a:latin typeface="Calibri" panose="020F0502020204030204" pitchFamily="34" charset="0"/>
              </a:rPr>
              <a:t>Chaniá está dividida en varios barrios, de los cuales se mantienen cuatro históricos. Estos barrios antiguos están hechos de edificios impresionantes, bellos e interesantes, estrechas callejuelas empedradas que añaden un carácter místico y encantador a la ciudad</a:t>
            </a:r>
          </a:p>
        </p:txBody>
      </p:sp>
    </p:spTree>
  </p:cSld>
  <p:clrMapOvr>
    <a:masterClrMapping/>
  </p:clrMapOvr>
  <p:transition spd="slow" advTm="8000">
    <p:comb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1 Título"/>
          <p:cNvSpPr>
            <a:spLocks noGrp="1"/>
          </p:cNvSpPr>
          <p:nvPr>
            <p:ph type="title" idx="4294967295"/>
          </p:nvPr>
        </p:nvSpPr>
        <p:spPr/>
        <p:txBody>
          <a:bodyPr anchorCtr="0"/>
          <a:lstStyle/>
          <a:p>
            <a:pPr eaLnBrk="1" hangingPunct="1">
              <a:defRPr/>
            </a:pPr>
            <a:endParaRPr lang="es-ES"/>
          </a:p>
        </p:txBody>
      </p:sp>
      <p:pic>
        <p:nvPicPr>
          <p:cNvPr id="15363" name="3 Marcador de contenido" descr="85437_small.jpg"/>
          <p:cNvPicPr>
            <a:picLocks noGrp="1" noChangeAspect="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0" y="-198438"/>
            <a:ext cx="9351963" cy="7056438"/>
          </a:xfrm>
        </p:spPr>
      </p:pic>
      <p:sp>
        <p:nvSpPr>
          <p:cNvPr id="5" name="4 Rectángulo"/>
          <p:cNvSpPr/>
          <p:nvPr/>
        </p:nvSpPr>
        <p:spPr>
          <a:xfrm>
            <a:off x="971550" y="692150"/>
            <a:ext cx="7286625" cy="1465263"/>
          </a:xfrm>
          <a:prstGeom prst="rect">
            <a:avLst/>
          </a:prstGeom>
        </p:spPr>
        <p:txBody>
          <a:bodyPr>
            <a:spAutoFit/>
          </a:bodyPr>
          <a:lstStyle/>
          <a:p>
            <a:pPr algn="ctr" eaLnBrk="1" hangingPunct="1">
              <a:spcBef>
                <a:spcPts val="0"/>
              </a:spcBef>
              <a:spcAft>
                <a:spcPts val="0"/>
              </a:spcAft>
              <a:defRPr/>
            </a:pPr>
            <a:r>
              <a:rPr lang="es-ES" b="1" dirty="0">
                <a:solidFill>
                  <a:schemeClr val="accent6">
                    <a:lumMod val="50000"/>
                  </a:schemeClr>
                </a:solidFill>
                <a:latin typeface="+mn-lt"/>
                <a:cs typeface="+mn-cs"/>
              </a:rPr>
              <a:t>Barrio de </a:t>
            </a:r>
            <a:r>
              <a:rPr lang="es-ES" b="1" dirty="0" err="1">
                <a:solidFill>
                  <a:schemeClr val="accent6">
                    <a:lumMod val="50000"/>
                  </a:schemeClr>
                </a:solidFill>
                <a:latin typeface="+mn-lt"/>
                <a:cs typeface="+mn-cs"/>
              </a:rPr>
              <a:t>Topanas</a:t>
            </a:r>
            <a:r>
              <a:rPr lang="es-ES" b="1" dirty="0">
                <a:solidFill>
                  <a:schemeClr val="accent6">
                    <a:lumMod val="50000"/>
                  </a:schemeClr>
                </a:solidFill>
                <a:latin typeface="+mn-lt"/>
                <a:cs typeface="+mn-cs"/>
              </a:rPr>
              <a:t>: se trata del barrio más aristocrático de la antigua </a:t>
            </a:r>
            <a:r>
              <a:rPr lang="es-ES" b="1" dirty="0" err="1">
                <a:solidFill>
                  <a:schemeClr val="accent6">
                    <a:lumMod val="50000"/>
                  </a:schemeClr>
                </a:solidFill>
                <a:latin typeface="+mn-lt"/>
                <a:cs typeface="+mn-cs"/>
              </a:rPr>
              <a:t>Chaniá</a:t>
            </a:r>
            <a:r>
              <a:rPr lang="es-ES" b="1" dirty="0">
                <a:solidFill>
                  <a:schemeClr val="accent6">
                    <a:lumMod val="50000"/>
                  </a:schemeClr>
                </a:solidFill>
                <a:latin typeface="+mn-lt"/>
                <a:cs typeface="+mn-cs"/>
              </a:rPr>
              <a:t>, situado en la parte occidental de la ciudad,  </a:t>
            </a:r>
          </a:p>
          <a:p>
            <a:pPr algn="ctr" eaLnBrk="1" hangingPunct="1">
              <a:spcBef>
                <a:spcPts val="0"/>
              </a:spcBef>
              <a:spcAft>
                <a:spcPts val="0"/>
              </a:spcAft>
              <a:defRPr/>
            </a:pPr>
            <a:r>
              <a:rPr lang="es-ES" b="1" dirty="0">
                <a:solidFill>
                  <a:schemeClr val="accent6">
                    <a:lumMod val="50000"/>
                  </a:schemeClr>
                </a:solidFill>
                <a:latin typeface="+mn-lt"/>
                <a:cs typeface="+mn-cs"/>
              </a:rPr>
              <a:t>En este punto encontramos edificios en las estrechas calles cerca del puerto, como la fortaleza llamada “</a:t>
            </a:r>
            <a:r>
              <a:rPr lang="es-ES" b="1" dirty="0" err="1">
                <a:solidFill>
                  <a:schemeClr val="accent6">
                    <a:lumMod val="50000"/>
                  </a:schemeClr>
                </a:solidFill>
                <a:latin typeface="+mn-lt"/>
                <a:cs typeface="+mn-cs"/>
              </a:rPr>
              <a:t>Firkas</a:t>
            </a:r>
            <a:r>
              <a:rPr lang="es-ES" b="1" dirty="0">
                <a:solidFill>
                  <a:schemeClr val="accent6">
                    <a:lumMod val="50000"/>
                  </a:schemeClr>
                </a:solidFill>
                <a:latin typeface="+mn-lt"/>
                <a:cs typeface="+mn-cs"/>
              </a:rPr>
              <a:t>”, construida en 1629</a:t>
            </a:r>
          </a:p>
        </p:txBody>
      </p:sp>
      <p:pic>
        <p:nvPicPr>
          <p:cNvPr id="25604" name="5 Imagen" descr="images.jpg"/>
          <p:cNvPicPr>
            <a:picLocks noChangeAspect="1"/>
          </p:cNvPicPr>
          <p:nvPr/>
        </p:nvPicPr>
        <p:blipFill>
          <a:blip r:embed="rId3" cstate="print"/>
          <a:srcRect b="10486"/>
          <a:stretch>
            <a:fillRect/>
          </a:stretch>
        </p:blipFill>
        <p:spPr bwMode="auto">
          <a:xfrm>
            <a:off x="2771775" y="3716338"/>
            <a:ext cx="3721100" cy="23479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5605" name="6 Imagen" descr="Street_in_Chania.jpg"/>
          <p:cNvPicPr>
            <a:picLocks noChangeAspect="1"/>
          </p:cNvPicPr>
          <p:nvPr/>
        </p:nvPicPr>
        <p:blipFill>
          <a:blip r:embed="rId4" cstate="print"/>
          <a:srcRect/>
          <a:stretch>
            <a:fillRect/>
          </a:stretch>
        </p:blipFill>
        <p:spPr bwMode="auto">
          <a:xfrm>
            <a:off x="857250" y="2143125"/>
            <a:ext cx="2000250" cy="15001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5606" name="7 Imagen" descr="360theotokopoulou01.jpg"/>
          <p:cNvPicPr>
            <a:picLocks noChangeAspect="1"/>
          </p:cNvPicPr>
          <p:nvPr/>
        </p:nvPicPr>
        <p:blipFill>
          <a:blip r:embed="rId5" cstate="print"/>
          <a:srcRect/>
          <a:stretch>
            <a:fillRect/>
          </a:stretch>
        </p:blipFill>
        <p:spPr bwMode="auto">
          <a:xfrm>
            <a:off x="6429375" y="2143125"/>
            <a:ext cx="2071688" cy="13811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5607" name="8 Imagen" descr="51050359.jpg"/>
          <p:cNvPicPr>
            <a:picLocks noChangeAspect="1"/>
          </p:cNvPicPr>
          <p:nvPr/>
        </p:nvPicPr>
        <p:blipFill>
          <a:blip r:embed="rId6" cstate="print"/>
          <a:srcRect/>
          <a:stretch>
            <a:fillRect/>
          </a:stretch>
        </p:blipFill>
        <p:spPr bwMode="auto">
          <a:xfrm>
            <a:off x="3071813" y="2117725"/>
            <a:ext cx="3136900" cy="14541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5608" name="Picture 10" descr="chania-palia-poli"/>
          <p:cNvPicPr>
            <a:picLocks noChangeAspect="1" noChangeArrowheads="1"/>
          </p:cNvPicPr>
          <p:nvPr/>
        </p:nvPicPr>
        <p:blipFill>
          <a:blip r:embed="rId7" cstate="print"/>
          <a:srcRect/>
          <a:stretch>
            <a:fillRect/>
          </a:stretch>
        </p:blipFill>
        <p:spPr bwMode="auto">
          <a:xfrm>
            <a:off x="6659563" y="4005263"/>
            <a:ext cx="1811337" cy="18002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5609" name="Picture 11" descr="old-town-chania_20100629_1105896750"/>
          <p:cNvPicPr>
            <a:picLocks noChangeAspect="1" noChangeArrowheads="1"/>
          </p:cNvPicPr>
          <p:nvPr/>
        </p:nvPicPr>
        <p:blipFill>
          <a:blip r:embed="rId8" cstate="print"/>
          <a:srcRect/>
          <a:stretch>
            <a:fillRect/>
          </a:stretch>
        </p:blipFill>
        <p:spPr bwMode="auto">
          <a:xfrm>
            <a:off x="900113" y="4076700"/>
            <a:ext cx="1724025" cy="18002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spd="slow" advTm="10000">
    <p:comb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1 Título"/>
          <p:cNvSpPr>
            <a:spLocks noGrp="1"/>
          </p:cNvSpPr>
          <p:nvPr>
            <p:ph type="title" idx="4294967295"/>
          </p:nvPr>
        </p:nvSpPr>
        <p:spPr/>
        <p:txBody>
          <a:bodyPr anchorCtr="0"/>
          <a:lstStyle/>
          <a:p>
            <a:pPr eaLnBrk="1" hangingPunct="1">
              <a:defRPr/>
            </a:pPr>
            <a:r>
              <a:rPr lang="es-ES"/>
              <a:t>NAVAL</a:t>
            </a:r>
          </a:p>
        </p:txBody>
      </p:sp>
      <p:sp>
        <p:nvSpPr>
          <p:cNvPr id="26626" name="2 Marcador de contenido"/>
          <p:cNvSpPr>
            <a:spLocks noGrp="1"/>
          </p:cNvSpPr>
          <p:nvPr>
            <p:ph idx="4294967295"/>
          </p:nvPr>
        </p:nvSpPr>
        <p:spPr/>
        <p:txBody>
          <a:bodyPr/>
          <a:lstStyle/>
          <a:p>
            <a:pPr eaLnBrk="1" hangingPunct="1">
              <a:defRPr/>
            </a:pPr>
            <a:endParaRPr lang="es-ES"/>
          </a:p>
        </p:txBody>
      </p:sp>
      <p:pic>
        <p:nvPicPr>
          <p:cNvPr id="16388" name="Picture 6" descr="139463215_14265237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9" name="Text Box 8"/>
          <p:cNvSpPr txBox="1">
            <a:spLocks noChangeArrowheads="1"/>
          </p:cNvSpPr>
          <p:nvPr/>
        </p:nvSpPr>
        <p:spPr bwMode="auto">
          <a:xfrm>
            <a:off x="3203575" y="188913"/>
            <a:ext cx="26892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ES" altLang="es-ES" sz="2400">
                <a:solidFill>
                  <a:schemeClr val="accent2"/>
                </a:solidFill>
                <a:latin typeface="Arial Black" panose="020B0A04020102020204" pitchFamily="34" charset="0"/>
              </a:rPr>
              <a:t>MUSEO NAVAL</a:t>
            </a:r>
          </a:p>
        </p:txBody>
      </p:sp>
      <p:sp>
        <p:nvSpPr>
          <p:cNvPr id="16390" name="AutoShape 11" descr="Resultado de imagen de chania museo naval"/>
          <p:cNvSpPr>
            <a:spLocks noChangeAspect="1" noChangeArrowheads="1"/>
          </p:cNvSpPr>
          <p:nvPr/>
        </p:nvSpPr>
        <p:spPr bwMode="auto">
          <a:xfrm>
            <a:off x="4419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ES" altLang="es-ES"/>
          </a:p>
        </p:txBody>
      </p:sp>
      <p:sp>
        <p:nvSpPr>
          <p:cNvPr id="16391" name="AutoShape 13" descr="Resultado de imagen de chania museo naval"/>
          <p:cNvSpPr>
            <a:spLocks noChangeAspect="1" noChangeArrowheads="1"/>
          </p:cNvSpPr>
          <p:nvPr/>
        </p:nvSpPr>
        <p:spPr bwMode="auto">
          <a:xfrm>
            <a:off x="4419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ES" altLang="es-ES"/>
          </a:p>
        </p:txBody>
      </p:sp>
    </p:spTree>
  </p:cSld>
  <p:clrMapOvr>
    <a:masterClrMapping/>
  </p:clrMapOvr>
  <p:transition spd="slow" advTm="4000">
    <p:comb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1 Título"/>
          <p:cNvSpPr>
            <a:spLocks noGrp="1"/>
          </p:cNvSpPr>
          <p:nvPr>
            <p:ph type="title" idx="4294967295"/>
          </p:nvPr>
        </p:nvSpPr>
        <p:spPr>
          <a:xfrm>
            <a:off x="250825" y="620713"/>
            <a:ext cx="8229600" cy="1143000"/>
          </a:xfrm>
        </p:spPr>
        <p:txBody>
          <a:bodyPr anchorCtr="0"/>
          <a:lstStyle/>
          <a:p>
            <a:pPr eaLnBrk="1" hangingPunct="1">
              <a:defRPr/>
            </a:pPr>
            <a:endParaRPr lang="es-ES"/>
          </a:p>
        </p:txBody>
      </p:sp>
      <p:pic>
        <p:nvPicPr>
          <p:cNvPr id="26628" name="Picture 4" descr="museo-arqueologico-chania-creta"/>
          <p:cNvPicPr>
            <a:picLocks noGrp="1" noChangeAspect="1" noChangeArrowheads="1"/>
          </p:cNvPicPr>
          <p:nvPr>
            <p:ph idx="4294967295"/>
          </p:nvPr>
        </p:nvPicPr>
        <p:blipFill>
          <a:blip r:embed="rId2" cstate="print"/>
          <a:srcRect/>
          <a:stretch>
            <a:fillRect/>
          </a:stretch>
        </p:blipFill>
        <p:spPr>
          <a:xfrm>
            <a:off x="250825" y="333375"/>
            <a:ext cx="4176713" cy="3167063"/>
          </a:xfrm>
          <a:prstGeom prst="roundRect">
            <a:avLst>
              <a:gd name="adj" fmla="val 4167"/>
            </a:avLst>
          </a:prstGeom>
          <a:solidFill>
            <a:srgbClr val="FFFFFF"/>
          </a:solidFill>
          <a:ln w="76200" cap="sq">
            <a:solidFill>
              <a:srgbClr val="292929"/>
            </a:solidFill>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26634" name="Picture 10" descr="4%2Bmuseo-maritimo-de-mikonos"/>
          <p:cNvPicPr>
            <a:picLocks noChangeAspect="1" noChangeArrowheads="1"/>
          </p:cNvPicPr>
          <p:nvPr/>
        </p:nvPicPr>
        <p:blipFill>
          <a:blip r:embed="rId3" cstate="print"/>
          <a:srcRect/>
          <a:stretch>
            <a:fillRect/>
          </a:stretch>
        </p:blipFill>
        <p:spPr bwMode="auto">
          <a:xfrm>
            <a:off x="4643438" y="3716338"/>
            <a:ext cx="4176712" cy="287496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26636" name="Picture 12" descr="729282_orig"/>
          <p:cNvPicPr>
            <a:picLocks noChangeAspect="1" noChangeArrowheads="1"/>
          </p:cNvPicPr>
          <p:nvPr/>
        </p:nvPicPr>
        <p:blipFill>
          <a:blip r:embed="rId4" cstate="print"/>
          <a:srcRect/>
          <a:stretch>
            <a:fillRect/>
          </a:stretch>
        </p:blipFill>
        <p:spPr bwMode="auto">
          <a:xfrm>
            <a:off x="250825" y="3716338"/>
            <a:ext cx="4105275" cy="283686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26638" name="Picture 14" descr="ANd9GcSE0oQWfeSV-0kVxdzkLJeE-aaBKeC0PLijaI0JfgtaGQpf6SoZ"/>
          <p:cNvPicPr>
            <a:picLocks noChangeAspect="1" noChangeArrowheads="1"/>
          </p:cNvPicPr>
          <p:nvPr/>
        </p:nvPicPr>
        <p:blipFill>
          <a:blip r:embed="rId5" cstate="print"/>
          <a:srcRect/>
          <a:stretch>
            <a:fillRect/>
          </a:stretch>
        </p:blipFill>
        <p:spPr bwMode="auto">
          <a:xfrm>
            <a:off x="4787900" y="404813"/>
            <a:ext cx="3960813" cy="309562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cSld>
  <p:clrMapOvr>
    <a:masterClrMapping/>
  </p:clrMapOvr>
  <p:transition spd="slow" advTm="4000">
    <p:comb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1 Título"/>
          <p:cNvSpPr>
            <a:spLocks noGrp="1"/>
          </p:cNvSpPr>
          <p:nvPr>
            <p:ph type="title" idx="4294967295"/>
          </p:nvPr>
        </p:nvSpPr>
        <p:spPr/>
        <p:txBody>
          <a:bodyPr anchorCtr="0"/>
          <a:lstStyle/>
          <a:p>
            <a:pPr eaLnBrk="1" hangingPunct="1">
              <a:defRPr/>
            </a:pPr>
            <a:endParaRPr lang="es-ES"/>
          </a:p>
        </p:txBody>
      </p:sp>
      <p:sp>
        <p:nvSpPr>
          <p:cNvPr id="28674" name="2 Marcador de contenido"/>
          <p:cNvSpPr>
            <a:spLocks noGrp="1"/>
          </p:cNvSpPr>
          <p:nvPr>
            <p:ph idx="4294967295"/>
          </p:nvPr>
        </p:nvSpPr>
        <p:spPr>
          <a:xfrm>
            <a:off x="468313" y="1628775"/>
            <a:ext cx="8229600" cy="4525963"/>
          </a:xfrm>
        </p:spPr>
        <p:txBody>
          <a:bodyPr/>
          <a:lstStyle/>
          <a:p>
            <a:pPr eaLnBrk="1" hangingPunct="1">
              <a:defRPr/>
            </a:pPr>
            <a:endParaRPr lang="es-ES"/>
          </a:p>
        </p:txBody>
      </p:sp>
      <p:pic>
        <p:nvPicPr>
          <p:cNvPr id="18436" name="Picture 4" descr="Chania-faros2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7" name="Rectangle 6"/>
          <p:cNvSpPr>
            <a:spLocks noChangeArrowheads="1"/>
          </p:cNvSpPr>
          <p:nvPr/>
        </p:nvSpPr>
        <p:spPr bwMode="auto">
          <a:xfrm>
            <a:off x="611188" y="5445125"/>
            <a:ext cx="80645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s-ES" altLang="es-ES" b="1">
                <a:latin typeface="Arial Black" panose="020B0A04020102020204" pitchFamily="34" charset="0"/>
              </a:rPr>
              <a:t>El faro de Egipto en el puerto de Chania es la joya de la ciudad, el monumento más fotografiado</a:t>
            </a:r>
          </a:p>
        </p:txBody>
      </p:sp>
    </p:spTree>
  </p:cSld>
  <p:clrMapOvr>
    <a:masterClrMapping/>
  </p:clrMapOvr>
  <p:transition spd="slow" advTm="5000">
    <p:comb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4" descr="57680_smal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100"/>
            <a:ext cx="9144000" cy="689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698" name="Rectangle 2"/>
          <p:cNvSpPr>
            <a:spLocks noGrp="1"/>
          </p:cNvSpPr>
          <p:nvPr>
            <p:ph type="title" idx="4294967295"/>
          </p:nvPr>
        </p:nvSpPr>
        <p:spPr>
          <a:xfrm>
            <a:off x="684213" y="908050"/>
            <a:ext cx="8229600" cy="1143000"/>
          </a:xfrm>
        </p:spPr>
        <p:txBody>
          <a:bodyPr anchorCtr="0"/>
          <a:lstStyle/>
          <a:p>
            <a:pPr eaLnBrk="1" hangingPunct="1">
              <a:defRPr/>
            </a:pPr>
            <a:r>
              <a:rPr lang="es-ES" sz="2400">
                <a:solidFill>
                  <a:schemeClr val="folHlink"/>
                </a:solidFill>
                <a:latin typeface="Arial Black" pitchFamily="34" charset="0"/>
              </a:rPr>
              <a:t>El Barrio Judío “Ovriaki”: Situado al sur de Topanas, el barrio judío de Chaniá se caracteriza por una imponente iglesia veneciana dedicada a San Francisco y que perteneció a los monjes franciscanos.</a:t>
            </a:r>
          </a:p>
        </p:txBody>
      </p:sp>
      <p:pic>
        <p:nvPicPr>
          <p:cNvPr id="29702" name="Picture 6" descr="Catedral de La Canea"/>
          <p:cNvPicPr>
            <a:picLocks noChangeAspect="1" noChangeArrowheads="1"/>
          </p:cNvPicPr>
          <p:nvPr/>
        </p:nvPicPr>
        <p:blipFill>
          <a:blip r:embed="rId3" cstate="print"/>
          <a:srcRect/>
          <a:stretch>
            <a:fillRect/>
          </a:stretch>
        </p:blipFill>
        <p:spPr bwMode="auto">
          <a:xfrm>
            <a:off x="1692275" y="2492375"/>
            <a:ext cx="6048375" cy="403225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p:transition spd="slow" advTm="9000">
    <p:comb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2"/>
          <p:cNvSpPr>
            <a:spLocks noGrp="1"/>
          </p:cNvSpPr>
          <p:nvPr>
            <p:ph type="title" idx="4294967295"/>
          </p:nvPr>
        </p:nvSpPr>
        <p:spPr/>
        <p:txBody>
          <a:bodyPr anchorCtr="0"/>
          <a:lstStyle/>
          <a:p>
            <a:pPr eaLnBrk="1" hangingPunct="1">
              <a:defRPr/>
            </a:pPr>
            <a:endParaRPr lang="es-ES"/>
          </a:p>
        </p:txBody>
      </p:sp>
      <p:sp>
        <p:nvSpPr>
          <p:cNvPr id="20483" name="Rectangle 6"/>
          <p:cNvSpPr>
            <a:spLocks noChangeArrowheads="1"/>
          </p:cNvSpPr>
          <p:nvPr/>
        </p:nvSpPr>
        <p:spPr bwMode="auto">
          <a:xfrm>
            <a:off x="1258888" y="5430838"/>
            <a:ext cx="331787"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ES" altLang="es-ES" sz="2000">
                <a:latin typeface="Arial Black" panose="020B0A04020102020204" pitchFamily="34" charset="0"/>
              </a:rPr>
              <a:t> </a:t>
            </a:r>
            <a:r>
              <a:rPr lang="es-ES" altLang="es-ES"/>
              <a:t> </a:t>
            </a:r>
          </a:p>
        </p:txBody>
      </p:sp>
      <p:pic>
        <p:nvPicPr>
          <p:cNvPr id="20484" name="Picture 7" descr="Antigua-mezquita-del-puerto-veneciano-de-Chania-en-Creta"/>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0" y="0"/>
            <a:ext cx="9144000" cy="7092950"/>
          </a:xfrm>
        </p:spPr>
      </p:pic>
      <p:sp>
        <p:nvSpPr>
          <p:cNvPr id="20485" name="Rectangle 8"/>
          <p:cNvSpPr>
            <a:spLocks noChangeArrowheads="1"/>
          </p:cNvSpPr>
          <p:nvPr/>
        </p:nvSpPr>
        <p:spPr bwMode="auto">
          <a:xfrm>
            <a:off x="0" y="5373688"/>
            <a:ext cx="845978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s-ES" altLang="es-ES"/>
              <a:t>  </a:t>
            </a:r>
            <a:r>
              <a:rPr lang="es-ES" altLang="es-ES">
                <a:latin typeface="Arial Black" panose="020B0A04020102020204" pitchFamily="34" charset="0"/>
              </a:rPr>
              <a:t>lglesia veneciana dedicada a San Francisco y que perteneció a los monjes franciscanos</a:t>
            </a:r>
          </a:p>
        </p:txBody>
      </p:sp>
      <p:sp>
        <p:nvSpPr>
          <p:cNvPr id="20486" name="Rectangle 9"/>
          <p:cNvSpPr>
            <a:spLocks noChangeArrowheads="1"/>
          </p:cNvSpPr>
          <p:nvPr/>
        </p:nvSpPr>
        <p:spPr bwMode="auto">
          <a:xfrm>
            <a:off x="323850" y="5876925"/>
            <a:ext cx="77057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s-ES" altLang="es-ES">
                <a:latin typeface="Arial Black" panose="020B0A04020102020204" pitchFamily="34" charset="0"/>
              </a:rPr>
              <a:t>La glesia fue transformada en mezquita por los turcos, añadiendo nuevas estructuras</a:t>
            </a:r>
          </a:p>
        </p:txBody>
      </p:sp>
      <p:sp>
        <p:nvSpPr>
          <p:cNvPr id="20487" name="Rectangle 11"/>
          <p:cNvSpPr>
            <a:spLocks noChangeArrowheads="1"/>
          </p:cNvSpPr>
          <p:nvPr/>
        </p:nvSpPr>
        <p:spPr bwMode="auto">
          <a:xfrm>
            <a:off x="4324350" y="3200400"/>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ES" altLang="es-ES" sz="2400">
              <a:latin typeface="Calibri" panose="020F0502020204030204" pitchFamily="34" charset="0"/>
            </a:endParaRPr>
          </a:p>
        </p:txBody>
      </p:sp>
      <p:sp>
        <p:nvSpPr>
          <p:cNvPr id="20488" name="Rectangle 12"/>
          <p:cNvSpPr>
            <a:spLocks noChangeArrowheads="1"/>
          </p:cNvSpPr>
          <p:nvPr/>
        </p:nvSpPr>
        <p:spPr bwMode="auto">
          <a:xfrm>
            <a:off x="1116013" y="6381750"/>
            <a:ext cx="684053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s-ES" altLang="es-ES">
                <a:latin typeface="Arial Black" panose="020B0A04020102020204" pitchFamily="34" charset="0"/>
              </a:rPr>
              <a:t>Hoy en día, este edificio alberga el Museo Arqueológico de Chaniá</a:t>
            </a:r>
          </a:p>
        </p:txBody>
      </p:sp>
    </p:spTree>
  </p:cSld>
  <p:clrMapOvr>
    <a:masterClrMapping/>
  </p:clrMapOvr>
  <p:transition spd="slow" advTm="8000">
    <p:comb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p:cNvSpPr>
            <a:spLocks noGrp="1"/>
          </p:cNvSpPr>
          <p:nvPr>
            <p:ph type="title" idx="4294967295"/>
          </p:nvPr>
        </p:nvSpPr>
        <p:spPr/>
        <p:txBody>
          <a:bodyPr anchorCtr="0"/>
          <a:lstStyle/>
          <a:p>
            <a:pPr eaLnBrk="1" hangingPunct="1">
              <a:defRPr/>
            </a:pPr>
            <a:endParaRPr lang="es-ES"/>
          </a:p>
        </p:txBody>
      </p:sp>
      <p:pic>
        <p:nvPicPr>
          <p:cNvPr id="33796" name="Picture 4" descr="250px-AMC_Intern_of_Museum_of_Chania_%28Crete%29_1"/>
          <p:cNvPicPr>
            <a:picLocks noGrp="1" noChangeAspect="1" noChangeArrowheads="1"/>
          </p:cNvPicPr>
          <p:nvPr>
            <p:ph type="body" idx="4294967295"/>
          </p:nvPr>
        </p:nvPicPr>
        <p:blipFill>
          <a:blip r:embed="rId2" cstate="print"/>
          <a:srcRect/>
          <a:stretch>
            <a:fillRect/>
          </a:stretch>
        </p:blipFill>
        <p:spPr>
          <a:xfrm>
            <a:off x="434473" y="785794"/>
            <a:ext cx="3797802" cy="5667394"/>
          </a:xfrm>
          <a:solidFill>
            <a:srgbClr val="FFFFFF">
              <a:shade val="85000"/>
            </a:srgbClr>
          </a:solidFill>
          <a:ln w="190500" cap="sq">
            <a:solidFill>
              <a:srgbClr val="FFFFFF"/>
            </a:solidFill>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33797" name="Picture 5" descr="1024px-AMC_-_Innenraum"/>
          <p:cNvPicPr>
            <a:picLocks noChangeAspect="1" noChangeArrowheads="1"/>
          </p:cNvPicPr>
          <p:nvPr/>
        </p:nvPicPr>
        <p:blipFill>
          <a:blip r:embed="rId3" cstate="print"/>
          <a:srcRect/>
          <a:stretch>
            <a:fillRect/>
          </a:stretch>
        </p:blipFill>
        <p:spPr bwMode="auto">
          <a:xfrm rot="578427">
            <a:off x="4698292" y="330277"/>
            <a:ext cx="4210873" cy="3159689"/>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33799" name="Picture 7" descr="museo-arqueolc3b3gico-de-chania-john-chouvardas"/>
          <p:cNvPicPr>
            <a:picLocks noChangeAspect="1" noChangeArrowheads="1"/>
          </p:cNvPicPr>
          <p:nvPr/>
        </p:nvPicPr>
        <p:blipFill>
          <a:blip r:embed="rId4" cstate="print"/>
          <a:srcRect/>
          <a:stretch>
            <a:fillRect/>
          </a:stretch>
        </p:blipFill>
        <p:spPr bwMode="auto">
          <a:xfrm rot="732425">
            <a:off x="4756177" y="3965060"/>
            <a:ext cx="4103687" cy="234533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transition spd="slow" advTm="4000">
    <p:comb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2"/>
          <p:cNvSpPr>
            <a:spLocks noGrp="1"/>
          </p:cNvSpPr>
          <p:nvPr>
            <p:ph type="title" idx="4294967295"/>
          </p:nvPr>
        </p:nvSpPr>
        <p:spPr/>
        <p:txBody>
          <a:bodyPr anchorCtr="0"/>
          <a:lstStyle/>
          <a:p>
            <a:pPr eaLnBrk="1" hangingPunct="1">
              <a:defRPr/>
            </a:pPr>
            <a:endParaRPr lang="es-ES"/>
          </a:p>
        </p:txBody>
      </p:sp>
      <p:sp>
        <p:nvSpPr>
          <p:cNvPr id="32770" name="Rectangle 3"/>
          <p:cNvSpPr>
            <a:spLocks noGrp="1"/>
          </p:cNvSpPr>
          <p:nvPr>
            <p:ph type="body" idx="4294967295"/>
          </p:nvPr>
        </p:nvSpPr>
        <p:spPr/>
        <p:txBody>
          <a:bodyPr/>
          <a:lstStyle/>
          <a:p>
            <a:pPr eaLnBrk="1" hangingPunct="1">
              <a:defRPr/>
            </a:pPr>
            <a:endParaRPr lang="es-ES"/>
          </a:p>
        </p:txBody>
      </p:sp>
      <p:pic>
        <p:nvPicPr>
          <p:cNvPr id="22532" name="Picture 5" descr="CRETA%20Chania%20Casas%20Colores%20PUER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3" name="Text Box 6"/>
          <p:cNvSpPr txBox="1">
            <a:spLocks noChangeArrowheads="1"/>
          </p:cNvSpPr>
          <p:nvPr/>
        </p:nvSpPr>
        <p:spPr bwMode="auto">
          <a:xfrm>
            <a:off x="4787900" y="4508500"/>
            <a:ext cx="225266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ES" altLang="es-ES" sz="2000">
                <a:latin typeface="Arial Black" panose="020B0A04020102020204" pitchFamily="34" charset="0"/>
              </a:rPr>
              <a:t>BARRIO JUDIO</a:t>
            </a:r>
          </a:p>
        </p:txBody>
      </p:sp>
    </p:spTree>
  </p:cSld>
  <p:clrMapOvr>
    <a:masterClrMapping/>
  </p:clrMapOvr>
  <p:transition spd="slow" advTm="4000">
    <p:comb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p:cNvSpPr>
          <p:nvPr>
            <p:ph type="title" idx="4294967295"/>
          </p:nvPr>
        </p:nvSpPr>
        <p:spPr/>
        <p:txBody>
          <a:bodyPr anchorCtr="0"/>
          <a:lstStyle/>
          <a:p>
            <a:pPr eaLnBrk="1" hangingPunct="1">
              <a:defRPr/>
            </a:pPr>
            <a:endParaRPr lang="es-ES"/>
          </a:p>
        </p:txBody>
      </p:sp>
      <p:sp>
        <p:nvSpPr>
          <p:cNvPr id="33794" name="Rectangle 3"/>
          <p:cNvSpPr>
            <a:spLocks noGrp="1"/>
          </p:cNvSpPr>
          <p:nvPr>
            <p:ph type="body" idx="4294967295"/>
          </p:nvPr>
        </p:nvSpPr>
        <p:spPr/>
        <p:txBody>
          <a:bodyPr/>
          <a:lstStyle/>
          <a:p>
            <a:pPr eaLnBrk="1" hangingPunct="1">
              <a:defRPr/>
            </a:pPr>
            <a:endParaRPr lang="es-ES"/>
          </a:p>
        </p:txBody>
      </p:sp>
      <p:pic>
        <p:nvPicPr>
          <p:cNvPr id="30725" name="Picture 5" descr="barrios-chania-creta"/>
          <p:cNvPicPr>
            <a:picLocks noChangeAspect="1" noChangeArrowheads="1"/>
          </p:cNvPicPr>
          <p:nvPr/>
        </p:nvPicPr>
        <p:blipFill>
          <a:blip r:embed="rId2" cstate="print"/>
          <a:srcRect/>
          <a:stretch>
            <a:fillRect/>
          </a:stretch>
        </p:blipFill>
        <p:spPr bwMode="auto">
          <a:xfrm>
            <a:off x="250825" y="214290"/>
            <a:ext cx="5545138" cy="3786214"/>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30727" name="Picture 7" descr="ANd9GcQpfNazEPM7jqLcX6ycLyucmQkTD8ra3g8EtK1mEIyBxjHW-3rf"/>
          <p:cNvPicPr>
            <a:picLocks noChangeAspect="1" noChangeArrowheads="1"/>
          </p:cNvPicPr>
          <p:nvPr/>
        </p:nvPicPr>
        <p:blipFill>
          <a:blip r:embed="rId3" cstate="print"/>
          <a:srcRect/>
          <a:stretch>
            <a:fillRect/>
          </a:stretch>
        </p:blipFill>
        <p:spPr bwMode="auto">
          <a:xfrm>
            <a:off x="6286512" y="285728"/>
            <a:ext cx="2568575" cy="345918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30729" name="Picture 9" descr="Creta11-440-e1369046806273"/>
          <p:cNvPicPr>
            <a:picLocks noChangeAspect="1" noChangeArrowheads="1"/>
          </p:cNvPicPr>
          <p:nvPr/>
        </p:nvPicPr>
        <p:blipFill>
          <a:blip r:embed="rId4" cstate="print"/>
          <a:srcRect/>
          <a:stretch>
            <a:fillRect/>
          </a:stretch>
        </p:blipFill>
        <p:spPr bwMode="auto">
          <a:xfrm>
            <a:off x="6443663" y="3905250"/>
            <a:ext cx="2306637" cy="295275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30733" name="Picture 13" descr="Resultado de imagen de BARRIO JUDIO DE CHANIA"/>
          <p:cNvPicPr>
            <a:picLocks noChangeAspect="1" noChangeArrowheads="1"/>
          </p:cNvPicPr>
          <p:nvPr/>
        </p:nvPicPr>
        <p:blipFill>
          <a:blip r:embed="rId5" cstate="print"/>
          <a:srcRect/>
          <a:stretch>
            <a:fillRect/>
          </a:stretch>
        </p:blipFill>
        <p:spPr bwMode="auto">
          <a:xfrm>
            <a:off x="250825" y="4221163"/>
            <a:ext cx="1847850" cy="246697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30735" name="Picture 15" descr="chania68"/>
          <p:cNvPicPr>
            <a:picLocks noChangeAspect="1" noChangeArrowheads="1"/>
          </p:cNvPicPr>
          <p:nvPr/>
        </p:nvPicPr>
        <p:blipFill>
          <a:blip r:embed="rId6" cstate="print"/>
          <a:srcRect/>
          <a:stretch>
            <a:fillRect/>
          </a:stretch>
        </p:blipFill>
        <p:spPr bwMode="auto">
          <a:xfrm>
            <a:off x="2484438" y="4221163"/>
            <a:ext cx="3781425" cy="2519362"/>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cSld>
  <p:clrMapOvr>
    <a:masterClrMapping/>
  </p:clrMapOvr>
  <p:transition spd="slow" advTm="5000">
    <p:comb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2"/>
          <p:cNvSpPr>
            <a:spLocks noGrp="1"/>
          </p:cNvSpPr>
          <p:nvPr>
            <p:ph type="title" idx="4294967295"/>
          </p:nvPr>
        </p:nvSpPr>
        <p:spPr/>
        <p:txBody>
          <a:bodyPr anchorCtr="0"/>
          <a:lstStyle/>
          <a:p>
            <a:pPr eaLnBrk="1" hangingPunct="1">
              <a:defRPr/>
            </a:pPr>
            <a:endParaRPr lang="es-ES"/>
          </a:p>
        </p:txBody>
      </p:sp>
      <p:sp>
        <p:nvSpPr>
          <p:cNvPr id="34818" name="Rectangle 3"/>
          <p:cNvSpPr>
            <a:spLocks noGrp="1"/>
          </p:cNvSpPr>
          <p:nvPr>
            <p:ph type="body" idx="4294967295"/>
          </p:nvPr>
        </p:nvSpPr>
        <p:spPr/>
        <p:txBody>
          <a:bodyPr/>
          <a:lstStyle/>
          <a:p>
            <a:pPr eaLnBrk="1" hangingPunct="1">
              <a:defRPr/>
            </a:pPr>
            <a:endParaRPr lang="es-ES"/>
          </a:p>
        </p:txBody>
      </p:sp>
      <p:pic>
        <p:nvPicPr>
          <p:cNvPr id="24580" name="Picture 4" descr="ww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89646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1" name="Rectangle 5"/>
          <p:cNvSpPr>
            <a:spLocks noChangeArrowheads="1"/>
          </p:cNvSpPr>
          <p:nvPr/>
        </p:nvSpPr>
        <p:spPr bwMode="auto">
          <a:xfrm>
            <a:off x="4067175" y="3246438"/>
            <a:ext cx="10096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ES" altLang="es-ES"/>
              <a:t>Kydonia</a:t>
            </a:r>
          </a:p>
        </p:txBody>
      </p:sp>
      <p:sp>
        <p:nvSpPr>
          <p:cNvPr id="24582" name="Rectangle 6"/>
          <p:cNvSpPr>
            <a:spLocks noChangeArrowheads="1"/>
          </p:cNvSpPr>
          <p:nvPr/>
        </p:nvSpPr>
        <p:spPr bwMode="auto">
          <a:xfrm>
            <a:off x="1763713" y="1412875"/>
            <a:ext cx="5327650" cy="410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s-ES" altLang="es-ES" sz="2400" b="1">
                <a:solidFill>
                  <a:srgbClr val="663300"/>
                </a:solidFill>
                <a:latin typeface="Arial Black" panose="020B0A04020102020204" pitchFamily="34" charset="0"/>
              </a:rPr>
              <a:t>Barrio Kastelli:</a:t>
            </a:r>
            <a:r>
              <a:rPr lang="es-ES" altLang="es-ES" sz="2400">
                <a:solidFill>
                  <a:srgbClr val="663300"/>
                </a:solidFill>
                <a:latin typeface="Arial Black" panose="020B0A04020102020204" pitchFamily="34" charset="0"/>
              </a:rPr>
              <a:t> al este del puerto tenemos este barrio, exactamente donde estuvo la antigua Kydonia.Los venecianos se asentaron allí en 1252 y construyeron las murallas fortificadas. En el punto más alto de la zona tenemos el Palacio Rettore, donde vivió el Pachá durante el reinado turco</a:t>
            </a:r>
            <a:r>
              <a:rPr lang="es-ES" altLang="es-ES">
                <a:solidFill>
                  <a:srgbClr val="663300"/>
                </a:solidFill>
              </a:rPr>
              <a:t>.</a:t>
            </a:r>
          </a:p>
        </p:txBody>
      </p:sp>
    </p:spTree>
  </p:cSld>
  <p:clrMapOvr>
    <a:masterClrMapping/>
  </p:clrMapOvr>
  <p:transition spd="slow" advTm="10000">
    <p:comb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p:cNvSpPr>
            <a:spLocks noGrp="1"/>
          </p:cNvSpPr>
          <p:nvPr>
            <p:ph type="title" idx="4294967295"/>
          </p:nvPr>
        </p:nvSpPr>
        <p:spPr/>
        <p:txBody>
          <a:bodyPr anchorCtr="0"/>
          <a:lstStyle/>
          <a:p>
            <a:pPr eaLnBrk="1" hangingPunct="1">
              <a:defRPr/>
            </a:pPr>
            <a:endParaRPr lang="es-ES"/>
          </a:p>
        </p:txBody>
      </p:sp>
      <p:sp>
        <p:nvSpPr>
          <p:cNvPr id="35842" name="Rectangle 3"/>
          <p:cNvSpPr>
            <a:spLocks noGrp="1"/>
          </p:cNvSpPr>
          <p:nvPr>
            <p:ph type="body" idx="4294967295"/>
          </p:nvPr>
        </p:nvSpPr>
        <p:spPr/>
        <p:txBody>
          <a:bodyPr/>
          <a:lstStyle/>
          <a:p>
            <a:pPr eaLnBrk="1" hangingPunct="1">
              <a:defRPr/>
            </a:pPr>
            <a:endParaRPr lang="es-ES"/>
          </a:p>
        </p:txBody>
      </p:sp>
      <p:pic>
        <p:nvPicPr>
          <p:cNvPr id="25604" name="Picture 5" descr="palacio%2Bda%2Bpena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4000">
    <p:comb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1 Título"/>
          <p:cNvSpPr>
            <a:spLocks noGrp="1"/>
          </p:cNvSpPr>
          <p:nvPr>
            <p:ph type="title" idx="4294967295"/>
          </p:nvPr>
        </p:nvSpPr>
        <p:spPr/>
        <p:txBody>
          <a:bodyPr anchorCtr="0"/>
          <a:lstStyle/>
          <a:p>
            <a:pPr eaLnBrk="1" hangingPunct="1">
              <a:defRPr/>
            </a:pPr>
            <a:endParaRPr lang="es-ES"/>
          </a:p>
        </p:txBody>
      </p:sp>
      <p:sp>
        <p:nvSpPr>
          <p:cNvPr id="36866" name="2 Marcador de contenido"/>
          <p:cNvSpPr>
            <a:spLocks noGrp="1"/>
          </p:cNvSpPr>
          <p:nvPr>
            <p:ph idx="4294967295"/>
          </p:nvPr>
        </p:nvSpPr>
        <p:spPr>
          <a:xfrm>
            <a:off x="395288" y="1700213"/>
            <a:ext cx="8229600" cy="4525962"/>
          </a:xfrm>
        </p:spPr>
        <p:txBody>
          <a:bodyPr/>
          <a:lstStyle/>
          <a:p>
            <a:pPr eaLnBrk="1" hangingPunct="1">
              <a:defRPr/>
            </a:pPr>
            <a:endParaRPr lang="es-ES"/>
          </a:p>
        </p:txBody>
      </p:sp>
      <p:pic>
        <p:nvPicPr>
          <p:cNvPr id="28676" name="Picture 4" descr="258_img_20150419203406"/>
          <p:cNvPicPr>
            <a:picLocks noChangeAspect="1" noChangeArrowheads="1"/>
          </p:cNvPicPr>
          <p:nvPr/>
        </p:nvPicPr>
        <p:blipFill>
          <a:blip r:embed="rId2" cstate="print"/>
          <a:srcRect/>
          <a:stretch>
            <a:fillRect/>
          </a:stretch>
        </p:blipFill>
        <p:spPr bwMode="auto">
          <a:xfrm>
            <a:off x="179388" y="188913"/>
            <a:ext cx="4897437" cy="334010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28678" name="Picture 6" descr="258_img_20150419203620"/>
          <p:cNvPicPr>
            <a:picLocks noChangeAspect="1" noChangeArrowheads="1"/>
          </p:cNvPicPr>
          <p:nvPr/>
        </p:nvPicPr>
        <p:blipFill>
          <a:blip r:embed="rId3" cstate="print"/>
          <a:srcRect/>
          <a:stretch>
            <a:fillRect/>
          </a:stretch>
        </p:blipFill>
        <p:spPr bwMode="auto">
          <a:xfrm rot="21365415">
            <a:off x="4356100" y="3617913"/>
            <a:ext cx="4414838" cy="300990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28680" name="Picture 8" descr="chania-city"/>
          <p:cNvPicPr>
            <a:picLocks noChangeAspect="1" noChangeArrowheads="1"/>
          </p:cNvPicPr>
          <p:nvPr/>
        </p:nvPicPr>
        <p:blipFill>
          <a:blip r:embed="rId4" cstate="print"/>
          <a:srcRect/>
          <a:stretch>
            <a:fillRect/>
          </a:stretch>
        </p:blipFill>
        <p:spPr bwMode="auto">
          <a:xfrm rot="565937">
            <a:off x="323850" y="3789363"/>
            <a:ext cx="3810000" cy="285750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28682" name="Picture 10" descr="282_img_20150520145547"/>
          <p:cNvPicPr>
            <a:picLocks noChangeAspect="1" noChangeArrowheads="1"/>
          </p:cNvPicPr>
          <p:nvPr/>
        </p:nvPicPr>
        <p:blipFill>
          <a:blip r:embed="rId5" cstate="print"/>
          <a:srcRect/>
          <a:stretch>
            <a:fillRect/>
          </a:stretch>
        </p:blipFill>
        <p:spPr bwMode="auto">
          <a:xfrm rot="321305">
            <a:off x="5292725" y="404813"/>
            <a:ext cx="3673475" cy="295275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transition spd="slow" advTm="4000">
    <p:comb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2"/>
          <p:cNvSpPr>
            <a:spLocks noGrp="1"/>
          </p:cNvSpPr>
          <p:nvPr>
            <p:ph type="title" idx="4294967295"/>
          </p:nvPr>
        </p:nvSpPr>
        <p:spPr/>
        <p:txBody>
          <a:bodyPr anchorCtr="0"/>
          <a:lstStyle/>
          <a:p>
            <a:pPr eaLnBrk="1" hangingPunct="1">
              <a:defRPr/>
            </a:pPr>
            <a:endParaRPr lang="es-ES"/>
          </a:p>
        </p:txBody>
      </p:sp>
      <p:pic>
        <p:nvPicPr>
          <p:cNvPr id="27651" name="Picture 4" descr="Imagen2"/>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l="5504" t="6886" r="4723" b="6888"/>
          <a:stretch>
            <a:fillRect/>
          </a:stretch>
        </p:blipFill>
        <p:spPr>
          <a:xfrm>
            <a:off x="0" y="0"/>
            <a:ext cx="9324975" cy="6773863"/>
          </a:xfrm>
        </p:spPr>
      </p:pic>
      <p:sp>
        <p:nvSpPr>
          <p:cNvPr id="27652" name="Rectangle 6"/>
          <p:cNvSpPr>
            <a:spLocks noChangeArrowheads="1"/>
          </p:cNvSpPr>
          <p:nvPr/>
        </p:nvSpPr>
        <p:spPr bwMode="auto">
          <a:xfrm>
            <a:off x="395288" y="620713"/>
            <a:ext cx="8569325" cy="187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s-ES" altLang="es-ES">
                <a:solidFill>
                  <a:srgbClr val="FFFF00"/>
                </a:solidFill>
                <a:latin typeface="Arial Black" panose="020B0A04020102020204" pitchFamily="34" charset="0"/>
              </a:rPr>
              <a:t>Splantza o Barrio Plaza: Situado al este del barrio Kastelli, Splantza, el barrio turco, se encuentra cerca de los astilleros del puerto construido por los venecianos a finales del siglo XV, de los cuales sólo se conservan hoy en día nueve de los veinte magníficos arcos de los astilleros.</a:t>
            </a:r>
          </a:p>
          <a:p>
            <a:pPr algn="ctr" eaLnBrk="1" hangingPunct="1">
              <a:spcBef>
                <a:spcPct val="50000"/>
              </a:spcBef>
            </a:pPr>
            <a:r>
              <a:rPr lang="es-ES" altLang="es-ES">
                <a:solidFill>
                  <a:srgbClr val="FFFF00"/>
                </a:solidFill>
                <a:latin typeface="Arial Black" panose="020B0A04020102020204" pitchFamily="34" charset="0"/>
              </a:rPr>
              <a:t>.</a:t>
            </a:r>
          </a:p>
        </p:txBody>
      </p:sp>
      <p:pic>
        <p:nvPicPr>
          <p:cNvPr id="37898" name="Picture 10" descr="puerto-en-arsenali-chania-creta-39352115"/>
          <p:cNvPicPr>
            <a:picLocks noChangeAspect="1" noChangeArrowheads="1"/>
          </p:cNvPicPr>
          <p:nvPr/>
        </p:nvPicPr>
        <p:blipFill>
          <a:blip r:embed="rId3" cstate="print"/>
          <a:srcRect b="9427"/>
          <a:stretch>
            <a:fillRect/>
          </a:stretch>
        </p:blipFill>
        <p:spPr bwMode="auto">
          <a:xfrm>
            <a:off x="755650" y="2187575"/>
            <a:ext cx="7920038" cy="4049713"/>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cSld>
  <p:clrMapOvr>
    <a:masterClrMapping/>
  </p:clrMapOvr>
  <p:transition spd="slow" advTm="8000">
    <p:comb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2"/>
          <p:cNvSpPr>
            <a:spLocks noGrp="1"/>
          </p:cNvSpPr>
          <p:nvPr>
            <p:ph type="title" idx="4294967295"/>
          </p:nvPr>
        </p:nvSpPr>
        <p:spPr/>
        <p:txBody>
          <a:bodyPr anchorCtr="0"/>
          <a:lstStyle/>
          <a:p>
            <a:pPr eaLnBrk="1" hangingPunct="1">
              <a:defRPr/>
            </a:pPr>
            <a:endParaRPr lang="es-ES"/>
          </a:p>
        </p:txBody>
      </p:sp>
      <p:sp>
        <p:nvSpPr>
          <p:cNvPr id="38914" name="Rectangle 3"/>
          <p:cNvSpPr>
            <a:spLocks noGrp="1"/>
          </p:cNvSpPr>
          <p:nvPr>
            <p:ph type="body" idx="4294967295"/>
          </p:nvPr>
        </p:nvSpPr>
        <p:spPr/>
        <p:txBody>
          <a:bodyPr/>
          <a:lstStyle/>
          <a:p>
            <a:pPr eaLnBrk="1" hangingPunct="1">
              <a:defRPr/>
            </a:pPr>
            <a:endParaRPr lang="es-ES"/>
          </a:p>
        </p:txBody>
      </p:sp>
      <p:sp>
        <p:nvSpPr>
          <p:cNvPr id="28676" name="AutoShape 6" descr="Resultado de imagen de IGLESIA DE SAN NICOLAS CHENIA"/>
          <p:cNvSpPr>
            <a:spLocks noChangeAspect="1" noChangeArrowheads="1"/>
          </p:cNvSpPr>
          <p:nvPr/>
        </p:nvSpPr>
        <p:spPr bwMode="auto">
          <a:xfrm>
            <a:off x="4419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ES" altLang="es-ES"/>
          </a:p>
        </p:txBody>
      </p:sp>
      <p:pic>
        <p:nvPicPr>
          <p:cNvPr id="28677" name="Picture 8" descr="24_2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8" y="0"/>
            <a:ext cx="907256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8" name="Rectangle 10"/>
          <p:cNvSpPr>
            <a:spLocks noChangeArrowheads="1"/>
          </p:cNvSpPr>
          <p:nvPr/>
        </p:nvSpPr>
        <p:spPr bwMode="auto">
          <a:xfrm>
            <a:off x="1619250" y="692150"/>
            <a:ext cx="5643563"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s-ES" altLang="es-ES" sz="2400">
                <a:latin typeface="Arial Black" panose="020B0A04020102020204" pitchFamily="34" charset="0"/>
              </a:rPr>
              <a:t>En este barrio cabe destacar la Iglesia de San Nicolás</a:t>
            </a:r>
          </a:p>
        </p:txBody>
      </p:sp>
    </p:spTree>
  </p:cSld>
  <p:clrMapOvr>
    <a:masterClrMapping/>
  </p:clrMapOvr>
  <p:transition spd="slow" advTm="4000">
    <p:comb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5" descr="collage_2012-03-04_20-13-0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700"/>
            <a:ext cx="9144000" cy="687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38" name="Rectangle 2"/>
          <p:cNvSpPr>
            <a:spLocks noGrp="1"/>
          </p:cNvSpPr>
          <p:nvPr>
            <p:ph type="title" idx="4294967295"/>
          </p:nvPr>
        </p:nvSpPr>
        <p:spPr/>
        <p:txBody>
          <a:bodyPr anchorCtr="0"/>
          <a:lstStyle/>
          <a:p>
            <a:pPr eaLnBrk="1" hangingPunct="1">
              <a:defRPr/>
            </a:pPr>
            <a:endParaRPr lang="es-ES"/>
          </a:p>
        </p:txBody>
      </p:sp>
      <p:sp>
        <p:nvSpPr>
          <p:cNvPr id="39939" name="Rectangle 3"/>
          <p:cNvSpPr>
            <a:spLocks noGrp="1"/>
          </p:cNvSpPr>
          <p:nvPr>
            <p:ph type="body" idx="4294967295"/>
          </p:nvPr>
        </p:nvSpPr>
        <p:spPr>
          <a:xfrm>
            <a:off x="468313" y="1628775"/>
            <a:ext cx="8229600" cy="4525963"/>
          </a:xfrm>
        </p:spPr>
        <p:txBody>
          <a:bodyPr/>
          <a:lstStyle/>
          <a:p>
            <a:pPr algn="ctr" eaLnBrk="1" hangingPunct="1">
              <a:defRPr/>
            </a:pPr>
            <a:r>
              <a:rPr lang="es-ES"/>
              <a:t> </a:t>
            </a:r>
          </a:p>
        </p:txBody>
      </p:sp>
      <p:sp>
        <p:nvSpPr>
          <p:cNvPr id="29701" name="Rectangle 4"/>
          <p:cNvSpPr>
            <a:spLocks noChangeArrowheads="1"/>
          </p:cNvSpPr>
          <p:nvPr/>
        </p:nvSpPr>
        <p:spPr bwMode="auto">
          <a:xfrm>
            <a:off x="1331913" y="1052513"/>
            <a:ext cx="6911975" cy="447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s-ES" altLang="es-ES" sz="2400" b="1">
                <a:solidFill>
                  <a:schemeClr val="bg1"/>
                </a:solidFill>
                <a:latin typeface="Arial Black" panose="020B0A04020102020204" pitchFamily="34" charset="0"/>
              </a:rPr>
              <a:t>Barrio Sandrivani</a:t>
            </a:r>
            <a:r>
              <a:rPr lang="es-ES" altLang="es-ES" sz="2400">
                <a:solidFill>
                  <a:schemeClr val="bg1"/>
                </a:solidFill>
                <a:latin typeface="Arial Black" panose="020B0A04020102020204" pitchFamily="34" charset="0"/>
              </a:rPr>
              <a:t>: La plaza principal de este barrio se construyó en honor a Eleftherios Venizelos, que lideró la revolución cretense y se convirtió en presidente del nuevo Estado Griego y que fue asesinado unos años después. En el centro de la plaza podemos ver una hermosa fuente turca (syndrivani)</a:t>
            </a:r>
          </a:p>
          <a:p>
            <a:pPr algn="ctr" eaLnBrk="1" hangingPunct="1"/>
            <a:r>
              <a:rPr lang="es-ES" altLang="es-ES" sz="2400">
                <a:solidFill>
                  <a:schemeClr val="bg1"/>
                </a:solidFill>
                <a:latin typeface="Arial Black" panose="020B0A04020102020204" pitchFamily="34" charset="0"/>
              </a:rPr>
              <a:t>Al norte del barrio se alza la mezquita de Hassan Pasha, construida por los árabes, y que actualmente alberga la Oficina de Información de Chaniá.</a:t>
            </a:r>
          </a:p>
        </p:txBody>
      </p:sp>
    </p:spTree>
  </p:cSld>
  <p:clrMapOvr>
    <a:masterClrMapping/>
  </p:clrMapOvr>
  <p:transition spd="slow" advTm="10000">
    <p:comb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2"/>
          <p:cNvSpPr>
            <a:spLocks noGrp="1"/>
          </p:cNvSpPr>
          <p:nvPr>
            <p:ph type="title" idx="4294967295"/>
          </p:nvPr>
        </p:nvSpPr>
        <p:spPr/>
        <p:txBody>
          <a:bodyPr anchorCtr="0"/>
          <a:lstStyle/>
          <a:p>
            <a:pPr eaLnBrk="1" hangingPunct="1">
              <a:defRPr/>
            </a:pPr>
            <a:endParaRPr lang="es-ES"/>
          </a:p>
        </p:txBody>
      </p:sp>
      <p:sp>
        <p:nvSpPr>
          <p:cNvPr id="40962" name="Rectangle 3"/>
          <p:cNvSpPr>
            <a:spLocks noGrp="1"/>
          </p:cNvSpPr>
          <p:nvPr>
            <p:ph type="body" idx="4294967295"/>
          </p:nvPr>
        </p:nvSpPr>
        <p:spPr/>
        <p:txBody>
          <a:bodyPr/>
          <a:lstStyle/>
          <a:p>
            <a:pPr eaLnBrk="1" hangingPunct="1">
              <a:defRPr/>
            </a:pPr>
            <a:endParaRPr lang="es-ES"/>
          </a:p>
        </p:txBody>
      </p:sp>
      <p:pic>
        <p:nvPicPr>
          <p:cNvPr id="30724" name="Picture 5" descr="Heraklio-3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260350"/>
            <a:ext cx="8785225" cy="6481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4000">
    <p:comb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2"/>
          <p:cNvSpPr>
            <a:spLocks noGrp="1"/>
          </p:cNvSpPr>
          <p:nvPr>
            <p:ph type="title" idx="4294967295"/>
          </p:nvPr>
        </p:nvSpPr>
        <p:spPr/>
        <p:txBody>
          <a:bodyPr anchorCtr="0"/>
          <a:lstStyle/>
          <a:p>
            <a:pPr eaLnBrk="1" hangingPunct="1">
              <a:defRPr/>
            </a:pPr>
            <a:endParaRPr lang="es-ES"/>
          </a:p>
        </p:txBody>
      </p:sp>
      <p:sp>
        <p:nvSpPr>
          <p:cNvPr id="41986" name="Rectangle 3"/>
          <p:cNvSpPr>
            <a:spLocks noGrp="1"/>
          </p:cNvSpPr>
          <p:nvPr>
            <p:ph type="body" idx="4294967295"/>
          </p:nvPr>
        </p:nvSpPr>
        <p:spPr/>
        <p:txBody>
          <a:bodyPr/>
          <a:lstStyle/>
          <a:p>
            <a:pPr eaLnBrk="1" hangingPunct="1">
              <a:defRPr/>
            </a:pPr>
            <a:endParaRPr lang="es-ES"/>
          </a:p>
        </p:txBody>
      </p:sp>
      <p:pic>
        <p:nvPicPr>
          <p:cNvPr id="31748" name="Picture 5" descr="640px-Janissaries_Mosque,_Chan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4000">
    <p:comb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4" descr="40681238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0" name="Rectangle 2"/>
          <p:cNvSpPr>
            <a:spLocks noGrp="1"/>
          </p:cNvSpPr>
          <p:nvPr>
            <p:ph type="title" idx="4294967295"/>
          </p:nvPr>
        </p:nvSpPr>
        <p:spPr>
          <a:xfrm>
            <a:off x="468313" y="692150"/>
            <a:ext cx="8229600" cy="1143000"/>
          </a:xfrm>
        </p:spPr>
        <p:txBody>
          <a:bodyPr anchorCtr="0"/>
          <a:lstStyle/>
          <a:p>
            <a:pPr eaLnBrk="1" hangingPunct="1">
              <a:defRPr/>
            </a:pPr>
            <a:r>
              <a:rPr lang="es-ES" sz="4800" b="1">
                <a:solidFill>
                  <a:srgbClr val="FF3300"/>
                </a:solidFill>
                <a:latin typeface="Broadway" pitchFamily="82" charset="0"/>
              </a:rPr>
              <a:t>Qué ver en Chaniá</a:t>
            </a:r>
            <a:r>
              <a:rPr lang="es-ES" sz="4800">
                <a:solidFill>
                  <a:srgbClr val="FF3300"/>
                </a:solidFill>
                <a:latin typeface="Broadway" pitchFamily="82" charset="0"/>
              </a:rPr>
              <a:t/>
            </a:r>
            <a:br>
              <a:rPr lang="es-ES" sz="4800">
                <a:solidFill>
                  <a:srgbClr val="FF3300"/>
                </a:solidFill>
                <a:latin typeface="Broadway" pitchFamily="82" charset="0"/>
              </a:rPr>
            </a:br>
            <a:endParaRPr lang="es-ES" sz="4800">
              <a:solidFill>
                <a:srgbClr val="FF3300"/>
              </a:solidFill>
              <a:latin typeface="Broadway" pitchFamily="82" charset="0"/>
            </a:endParaRPr>
          </a:p>
        </p:txBody>
      </p:sp>
      <p:sp>
        <p:nvSpPr>
          <p:cNvPr id="43011" name="Rectangle 3"/>
          <p:cNvSpPr>
            <a:spLocks noGrp="1"/>
          </p:cNvSpPr>
          <p:nvPr>
            <p:ph type="body" idx="4294967295"/>
          </p:nvPr>
        </p:nvSpPr>
        <p:spPr>
          <a:xfrm>
            <a:off x="468313" y="2332038"/>
            <a:ext cx="8229600" cy="4525962"/>
          </a:xfrm>
        </p:spPr>
        <p:txBody>
          <a:bodyPr/>
          <a:lstStyle/>
          <a:p>
            <a:pPr eaLnBrk="1" hangingPunct="1">
              <a:defRPr/>
            </a:pPr>
            <a:endParaRPr lang="es-ES"/>
          </a:p>
        </p:txBody>
      </p:sp>
      <p:sp>
        <p:nvSpPr>
          <p:cNvPr id="32773" name="Text Box 5"/>
          <p:cNvSpPr txBox="1">
            <a:spLocks noChangeArrowheads="1"/>
          </p:cNvSpPr>
          <p:nvPr/>
        </p:nvSpPr>
        <p:spPr bwMode="auto">
          <a:xfrm>
            <a:off x="1476375" y="1844675"/>
            <a:ext cx="6481763" cy="228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s-ES" altLang="es-ES" sz="2400">
                <a:solidFill>
                  <a:srgbClr val="0033CC"/>
                </a:solidFill>
                <a:latin typeface="Arial Black" panose="020B0A04020102020204" pitchFamily="34" charset="0"/>
              </a:rPr>
              <a:t>PARA TENER UNA PEQUEÑA GUIA DE LO MAS INTERESANTE</a:t>
            </a:r>
          </a:p>
          <a:p>
            <a:pPr algn="ctr" eaLnBrk="1" hangingPunct="1"/>
            <a:r>
              <a:rPr lang="es-ES" altLang="es-ES" sz="2400">
                <a:solidFill>
                  <a:srgbClr val="0033CC"/>
                </a:solidFill>
                <a:latin typeface="Arial Black" panose="020B0A04020102020204" pitchFamily="34" charset="0"/>
              </a:rPr>
              <a:t>QUE VER EN LA CUIDAD OS DETALLO, LOS MONUMENTOS</a:t>
            </a:r>
          </a:p>
          <a:p>
            <a:pPr algn="ctr" eaLnBrk="1" hangingPunct="1"/>
            <a:r>
              <a:rPr lang="es-ES" altLang="es-ES" sz="2400">
                <a:solidFill>
                  <a:srgbClr val="0033CC"/>
                </a:solidFill>
                <a:latin typeface="Arial Black" panose="020B0A04020102020204" pitchFamily="34" charset="0"/>
              </a:rPr>
              <a:t>EDIFICIOS Y MUSEOS MÁS INTERESANTES DE CHANIA</a:t>
            </a:r>
          </a:p>
        </p:txBody>
      </p:sp>
    </p:spTree>
  </p:cSld>
  <p:clrMapOvr>
    <a:masterClrMapping/>
  </p:clrMapOvr>
  <p:transition spd="slow" advTm="7000">
    <p:comb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4" descr="IMG-20160410-WA000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2888"/>
            <a:ext cx="9144000" cy="710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4" name="Rectangle 2"/>
          <p:cNvSpPr>
            <a:spLocks noGrp="1"/>
          </p:cNvSpPr>
          <p:nvPr>
            <p:ph type="title" idx="4294967295"/>
          </p:nvPr>
        </p:nvSpPr>
        <p:spPr/>
        <p:txBody>
          <a:bodyPr anchorCtr="0"/>
          <a:lstStyle/>
          <a:p>
            <a:pPr eaLnBrk="1" hangingPunct="1">
              <a:defRPr/>
            </a:pPr>
            <a:endParaRPr lang="es-ES"/>
          </a:p>
        </p:txBody>
      </p:sp>
      <p:sp>
        <p:nvSpPr>
          <p:cNvPr id="44035" name="Rectangle 3"/>
          <p:cNvSpPr>
            <a:spLocks noGrp="1"/>
          </p:cNvSpPr>
          <p:nvPr>
            <p:ph type="body" idx="4294967295"/>
          </p:nvPr>
        </p:nvSpPr>
        <p:spPr>
          <a:xfrm>
            <a:off x="0" y="0"/>
            <a:ext cx="6767513" cy="4525963"/>
          </a:xfrm>
        </p:spPr>
        <p:txBody>
          <a:bodyPr/>
          <a:lstStyle/>
          <a:p>
            <a:pPr algn="ctr" eaLnBrk="1" hangingPunct="1">
              <a:defRPr/>
            </a:pPr>
            <a:r>
              <a:rPr lang="es-ES" sz="2800" b="1"/>
              <a:t>La Fortaleza de Firkas</a:t>
            </a:r>
            <a:br>
              <a:rPr lang="es-ES" sz="2800" b="1"/>
            </a:br>
            <a:r>
              <a:rPr lang="es-ES" sz="2800" b="1"/>
              <a:t>El mercado municipal  </a:t>
            </a:r>
            <a:br>
              <a:rPr lang="es-ES" sz="2800" b="1"/>
            </a:br>
            <a:r>
              <a:rPr lang="es-ES" sz="2800" b="1"/>
              <a:t>El faro de Chaniá</a:t>
            </a:r>
            <a:br>
              <a:rPr lang="es-ES" sz="2800" b="1"/>
            </a:br>
            <a:r>
              <a:rPr lang="es-ES" sz="2800" b="1"/>
              <a:t>La Mezquita de los Jenízaros</a:t>
            </a:r>
            <a:br>
              <a:rPr lang="es-ES" sz="2800" b="1"/>
            </a:br>
            <a:r>
              <a:rPr lang="es-ES" sz="2800" b="1"/>
              <a:t> Sinagoga Etz Hayyim </a:t>
            </a:r>
            <a:br>
              <a:rPr lang="es-ES" sz="2800" b="1"/>
            </a:br>
            <a:r>
              <a:rPr lang="es-ES" sz="2800" b="1"/>
              <a:t>Oasis y Kalamaki</a:t>
            </a:r>
          </a:p>
          <a:p>
            <a:pPr algn="ctr" eaLnBrk="1" hangingPunct="1">
              <a:defRPr/>
            </a:pPr>
            <a:r>
              <a:rPr lang="es-ES" sz="2800" b="1"/>
              <a:t>Baños Turcos</a:t>
            </a:r>
          </a:p>
          <a:p>
            <a:pPr algn="ctr" eaLnBrk="1" hangingPunct="1">
              <a:defRPr/>
            </a:pPr>
            <a:r>
              <a:rPr lang="es-ES" sz="2800" b="1"/>
              <a:t>La puerta veneciana Renieri</a:t>
            </a:r>
          </a:p>
          <a:p>
            <a:pPr algn="ctr" eaLnBrk="1" hangingPunct="1">
              <a:defRPr/>
            </a:pPr>
            <a:r>
              <a:rPr lang="es-ES" sz="2800" b="1"/>
              <a:t>Los jardines municipales</a:t>
            </a:r>
            <a:r>
              <a:rPr lang="es-ES" sz="2800"/>
              <a:t> </a:t>
            </a:r>
          </a:p>
          <a:p>
            <a:pPr algn="ctr" eaLnBrk="1" hangingPunct="1">
              <a:defRPr/>
            </a:pPr>
            <a:r>
              <a:rPr lang="es-ES" sz="2800" b="1"/>
              <a:t>Bastión Schiavo y las murallas Venecianas</a:t>
            </a:r>
          </a:p>
          <a:p>
            <a:pPr algn="ctr" eaLnBrk="1" hangingPunct="1">
              <a:defRPr/>
            </a:pPr>
            <a:endParaRPr lang="es-ES" sz="2800"/>
          </a:p>
        </p:txBody>
      </p:sp>
      <p:sp>
        <p:nvSpPr>
          <p:cNvPr id="33797" name="Rectangle 5"/>
          <p:cNvSpPr>
            <a:spLocks noChangeArrowheads="1"/>
          </p:cNvSpPr>
          <p:nvPr/>
        </p:nvSpPr>
        <p:spPr bwMode="auto">
          <a:xfrm>
            <a:off x="1547813" y="5300663"/>
            <a:ext cx="7327900"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s-ES" altLang="es-ES" b="1"/>
              <a:t>Para disfrutar de unos días en Chaniá, la ciudad cuenta con numerosos hoteles, restaurantes y tabernas griegas tradicionales, pastelerías con dulces típicos y bares con un ambiente muy animado, sobre todo durante los meses de verano</a:t>
            </a:r>
          </a:p>
        </p:txBody>
      </p:sp>
    </p:spTree>
  </p:cSld>
  <p:clrMapOvr>
    <a:masterClrMapping/>
  </p:clrMapOvr>
  <p:transition spd="slow" advTm="10000">
    <p:comb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2"/>
          <p:cNvSpPr>
            <a:spLocks noGrp="1"/>
          </p:cNvSpPr>
          <p:nvPr>
            <p:ph type="title" idx="4294967295"/>
          </p:nvPr>
        </p:nvSpPr>
        <p:spPr/>
        <p:txBody>
          <a:bodyPr anchorCtr="0"/>
          <a:lstStyle/>
          <a:p>
            <a:pPr eaLnBrk="1" hangingPunct="1">
              <a:defRPr/>
            </a:pPr>
            <a:endParaRPr lang="es-ES"/>
          </a:p>
        </p:txBody>
      </p:sp>
      <p:sp>
        <p:nvSpPr>
          <p:cNvPr id="45058" name="Rectangle 3"/>
          <p:cNvSpPr>
            <a:spLocks noGrp="1"/>
          </p:cNvSpPr>
          <p:nvPr>
            <p:ph type="body" idx="4294967295"/>
          </p:nvPr>
        </p:nvSpPr>
        <p:spPr/>
        <p:txBody>
          <a:bodyPr/>
          <a:lstStyle/>
          <a:p>
            <a:pPr eaLnBrk="1" hangingPunct="1">
              <a:defRPr/>
            </a:pPr>
            <a:endParaRPr lang="es-ES"/>
          </a:p>
        </p:txBody>
      </p:sp>
      <p:sp>
        <p:nvSpPr>
          <p:cNvPr id="34820" name="Rectangle 4"/>
          <p:cNvSpPr>
            <a:spLocks noChangeArrowheads="1"/>
          </p:cNvSpPr>
          <p:nvPr/>
        </p:nvSpPr>
        <p:spPr bwMode="auto">
          <a:xfrm>
            <a:off x="900113" y="2781300"/>
            <a:ext cx="7543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ES" altLang="es-ES" b="1"/>
          </a:p>
        </p:txBody>
      </p:sp>
      <p:pic>
        <p:nvPicPr>
          <p:cNvPr id="34821" name="Picture 6" descr="chania_town_theotokopoulou_1_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2" name="Text Box 7"/>
          <p:cNvSpPr txBox="1">
            <a:spLocks noChangeArrowheads="1"/>
          </p:cNvSpPr>
          <p:nvPr/>
        </p:nvSpPr>
        <p:spPr bwMode="auto">
          <a:xfrm>
            <a:off x="2916238" y="5661025"/>
            <a:ext cx="37766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ES" altLang="es-ES" sz="2400">
                <a:latin typeface="Arial Black" panose="020B0A04020102020204" pitchFamily="34" charset="0"/>
              </a:rPr>
              <a:t>SUS TIPICAS CALLES</a:t>
            </a:r>
          </a:p>
        </p:txBody>
      </p:sp>
    </p:spTree>
  </p:cSld>
  <p:clrMapOvr>
    <a:masterClrMapping/>
  </p:clrMapOvr>
  <p:transition spd="slow" advTm="4000">
    <p:comb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2"/>
          <p:cNvSpPr>
            <a:spLocks noGrp="1"/>
          </p:cNvSpPr>
          <p:nvPr>
            <p:ph type="title" idx="4294967295"/>
          </p:nvPr>
        </p:nvSpPr>
        <p:spPr/>
        <p:txBody>
          <a:bodyPr anchorCtr="0"/>
          <a:lstStyle/>
          <a:p>
            <a:pPr eaLnBrk="1" hangingPunct="1">
              <a:defRPr/>
            </a:pPr>
            <a:endParaRPr lang="es-ES"/>
          </a:p>
        </p:txBody>
      </p:sp>
      <p:sp>
        <p:nvSpPr>
          <p:cNvPr id="46082" name="Rectangle 3"/>
          <p:cNvSpPr>
            <a:spLocks noGrp="1"/>
          </p:cNvSpPr>
          <p:nvPr>
            <p:ph type="body" idx="4294967295"/>
          </p:nvPr>
        </p:nvSpPr>
        <p:spPr/>
        <p:txBody>
          <a:bodyPr/>
          <a:lstStyle/>
          <a:p>
            <a:pPr eaLnBrk="1" hangingPunct="1">
              <a:defRPr/>
            </a:pPr>
            <a:endParaRPr lang="es-ES"/>
          </a:p>
        </p:txBody>
      </p:sp>
      <p:pic>
        <p:nvPicPr>
          <p:cNvPr id="35844" name="Picture 5" descr="13697_44_5660583_21_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89646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4000">
    <p:comb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p:cNvSpPr>
            <a:spLocks noGrp="1"/>
          </p:cNvSpPr>
          <p:nvPr>
            <p:ph type="title" idx="4294967295"/>
          </p:nvPr>
        </p:nvSpPr>
        <p:spPr/>
        <p:txBody>
          <a:bodyPr anchorCtr="0"/>
          <a:lstStyle/>
          <a:p>
            <a:pPr eaLnBrk="1" hangingPunct="1">
              <a:defRPr/>
            </a:pPr>
            <a:endParaRPr lang="es-ES"/>
          </a:p>
        </p:txBody>
      </p:sp>
      <p:sp>
        <p:nvSpPr>
          <p:cNvPr id="47106" name="Rectangle 3"/>
          <p:cNvSpPr>
            <a:spLocks noGrp="1"/>
          </p:cNvSpPr>
          <p:nvPr>
            <p:ph type="body" idx="4294967295"/>
          </p:nvPr>
        </p:nvSpPr>
        <p:spPr/>
        <p:txBody>
          <a:bodyPr/>
          <a:lstStyle/>
          <a:p>
            <a:pPr eaLnBrk="1" hangingPunct="1">
              <a:defRPr/>
            </a:pPr>
            <a:endParaRPr lang="es-ES"/>
          </a:p>
        </p:txBody>
      </p:sp>
      <p:pic>
        <p:nvPicPr>
          <p:cNvPr id="36868" name="Picture 5" descr="IMG_1141a1620"/>
          <p:cNvPicPr>
            <a:picLocks noChangeAspect="1" noChangeArrowheads="1"/>
          </p:cNvPicPr>
          <p:nvPr/>
        </p:nvPicPr>
        <p:blipFill>
          <a:blip r:embed="rId2">
            <a:extLst>
              <a:ext uri="{28A0092B-C50C-407E-A947-70E740481C1C}">
                <a14:useLocalDpi xmlns:a14="http://schemas.microsoft.com/office/drawing/2010/main" val="0"/>
              </a:ext>
            </a:extLst>
          </a:blip>
          <a:srcRect t="2754"/>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4000">
    <p:comb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2"/>
          <p:cNvSpPr>
            <a:spLocks noGrp="1"/>
          </p:cNvSpPr>
          <p:nvPr>
            <p:ph type="title" idx="4294967295"/>
          </p:nvPr>
        </p:nvSpPr>
        <p:spPr/>
        <p:txBody>
          <a:bodyPr anchorCtr="0"/>
          <a:lstStyle/>
          <a:p>
            <a:pPr eaLnBrk="1" hangingPunct="1">
              <a:defRPr/>
            </a:pPr>
            <a:endParaRPr lang="es-ES"/>
          </a:p>
        </p:txBody>
      </p:sp>
      <p:sp>
        <p:nvSpPr>
          <p:cNvPr id="48130" name="Rectangle 3"/>
          <p:cNvSpPr>
            <a:spLocks noGrp="1"/>
          </p:cNvSpPr>
          <p:nvPr>
            <p:ph type="body" idx="4294967295"/>
          </p:nvPr>
        </p:nvSpPr>
        <p:spPr/>
        <p:txBody>
          <a:bodyPr/>
          <a:lstStyle/>
          <a:p>
            <a:pPr eaLnBrk="1" hangingPunct="1">
              <a:defRPr/>
            </a:pPr>
            <a:endParaRPr lang="es-ES"/>
          </a:p>
        </p:txBody>
      </p:sp>
      <p:pic>
        <p:nvPicPr>
          <p:cNvPr id="37892" name="Picture 5" descr="2793_chan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4000">
    <p:comb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2"/>
          <p:cNvSpPr>
            <a:spLocks noGrp="1"/>
          </p:cNvSpPr>
          <p:nvPr>
            <p:ph type="title" idx="4294967295"/>
          </p:nvPr>
        </p:nvSpPr>
        <p:spPr/>
        <p:txBody>
          <a:bodyPr anchorCtr="0"/>
          <a:lstStyle/>
          <a:p>
            <a:pPr eaLnBrk="1" hangingPunct="1">
              <a:defRPr/>
            </a:pPr>
            <a:endParaRPr lang="es-ES"/>
          </a:p>
        </p:txBody>
      </p:sp>
      <p:sp>
        <p:nvSpPr>
          <p:cNvPr id="49154" name="Rectangle 3"/>
          <p:cNvSpPr>
            <a:spLocks noGrp="1"/>
          </p:cNvSpPr>
          <p:nvPr>
            <p:ph type="body" idx="4294967295"/>
          </p:nvPr>
        </p:nvSpPr>
        <p:spPr/>
        <p:txBody>
          <a:bodyPr/>
          <a:lstStyle/>
          <a:p>
            <a:pPr eaLnBrk="1" hangingPunct="1">
              <a:defRPr/>
            </a:pPr>
            <a:endParaRPr lang="es-ES"/>
          </a:p>
        </p:txBody>
      </p:sp>
      <p:pic>
        <p:nvPicPr>
          <p:cNvPr id="38916" name="Picture 5" descr="Chania-Photo-by-Chaniaweb2-980x654"/>
          <p:cNvPicPr>
            <a:picLocks noChangeAspect="1" noChangeArrowheads="1"/>
          </p:cNvPicPr>
          <p:nvPr/>
        </p:nvPicPr>
        <p:blipFill>
          <a:blip r:embed="rId2">
            <a:extLst>
              <a:ext uri="{28A0092B-C50C-407E-A947-70E740481C1C}">
                <a14:useLocalDpi xmlns:a14="http://schemas.microsoft.com/office/drawing/2010/main" val="0"/>
              </a:ext>
            </a:extLst>
          </a:blip>
          <a:srcRect t="4485"/>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4000">
    <p:comb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2"/>
          <p:cNvSpPr>
            <a:spLocks noGrp="1"/>
          </p:cNvSpPr>
          <p:nvPr>
            <p:ph type="title" idx="4294967295"/>
          </p:nvPr>
        </p:nvSpPr>
        <p:spPr/>
        <p:txBody>
          <a:bodyPr anchorCtr="0"/>
          <a:lstStyle/>
          <a:p>
            <a:pPr eaLnBrk="1" hangingPunct="1">
              <a:defRPr/>
            </a:pPr>
            <a:endParaRPr lang="es-ES"/>
          </a:p>
        </p:txBody>
      </p:sp>
      <p:pic>
        <p:nvPicPr>
          <p:cNvPr id="39939" name="Picture 4" descr="Futura-Hotel-photos-Exterior"/>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39940" name="Text Box 5"/>
          <p:cNvSpPr txBox="1">
            <a:spLocks noChangeArrowheads="1"/>
          </p:cNvSpPr>
          <p:nvPr/>
        </p:nvSpPr>
        <p:spPr bwMode="auto">
          <a:xfrm>
            <a:off x="2627313" y="404813"/>
            <a:ext cx="45354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ES" altLang="es-ES" sz="2400">
                <a:latin typeface="Arial Black" panose="020B0A04020102020204" pitchFamily="34" charset="0"/>
              </a:rPr>
              <a:t>APARTAMENTOS FUTURA</a:t>
            </a:r>
          </a:p>
        </p:txBody>
      </p:sp>
      <p:sp>
        <p:nvSpPr>
          <p:cNvPr id="39941" name="Text Box 6"/>
          <p:cNvSpPr txBox="1">
            <a:spLocks noChangeArrowheads="1"/>
          </p:cNvSpPr>
          <p:nvPr/>
        </p:nvSpPr>
        <p:spPr bwMode="auto">
          <a:xfrm>
            <a:off x="3348038" y="1052513"/>
            <a:ext cx="27241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ES" altLang="es-ES" sz="2000" b="1"/>
              <a:t>!!Una buena opcion!!</a:t>
            </a:r>
          </a:p>
        </p:txBody>
      </p:sp>
      <p:pic>
        <p:nvPicPr>
          <p:cNvPr id="39942" name="Picture 6" descr="birds_flying"/>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011863" y="692150"/>
            <a:ext cx="2428875" cy="161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3" name="Picture 7" descr="schiff22"/>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484438" y="1989138"/>
            <a:ext cx="368300" cy="363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4" name="Picture 8" descr="schiff22"/>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276600" y="2133600"/>
            <a:ext cx="368300" cy="363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5000">
    <p:comb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2"/>
          <p:cNvSpPr>
            <a:spLocks noGrp="1"/>
          </p:cNvSpPr>
          <p:nvPr>
            <p:ph type="title" idx="4294967295"/>
          </p:nvPr>
        </p:nvSpPr>
        <p:spPr/>
        <p:txBody>
          <a:bodyPr anchorCtr="0"/>
          <a:lstStyle/>
          <a:p>
            <a:pPr eaLnBrk="1" hangingPunct="1">
              <a:defRPr/>
            </a:pPr>
            <a:endParaRPr lang="es-ES"/>
          </a:p>
        </p:txBody>
      </p:sp>
      <p:pic>
        <p:nvPicPr>
          <p:cNvPr id="53252" name="Picture 4" descr="5117608"/>
          <p:cNvPicPr>
            <a:picLocks noChangeAspect="1" noChangeArrowheads="1"/>
          </p:cNvPicPr>
          <p:nvPr/>
        </p:nvPicPr>
        <p:blipFill>
          <a:blip r:embed="rId2" cstate="print"/>
          <a:srcRect/>
          <a:stretch>
            <a:fillRect/>
          </a:stretch>
        </p:blipFill>
        <p:spPr bwMode="auto">
          <a:xfrm>
            <a:off x="323850" y="260350"/>
            <a:ext cx="4032250" cy="249872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3253" name="Picture 5" descr="5117607"/>
          <p:cNvPicPr>
            <a:picLocks noChangeAspect="1" noChangeArrowheads="1"/>
          </p:cNvPicPr>
          <p:nvPr/>
        </p:nvPicPr>
        <p:blipFill>
          <a:blip r:embed="rId3" cstate="print"/>
          <a:srcRect/>
          <a:stretch>
            <a:fillRect/>
          </a:stretch>
        </p:blipFill>
        <p:spPr bwMode="auto">
          <a:xfrm>
            <a:off x="4932363" y="260350"/>
            <a:ext cx="3744912" cy="23764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3254" name="Picture 6" descr="5117610"/>
          <p:cNvPicPr>
            <a:picLocks noChangeAspect="1" noChangeArrowheads="1"/>
          </p:cNvPicPr>
          <p:nvPr/>
        </p:nvPicPr>
        <p:blipFill>
          <a:blip r:embed="rId4" cstate="print"/>
          <a:srcRect/>
          <a:stretch>
            <a:fillRect/>
          </a:stretch>
        </p:blipFill>
        <p:spPr bwMode="auto">
          <a:xfrm>
            <a:off x="250825" y="2997200"/>
            <a:ext cx="2590800" cy="172243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3256" name="Picture 8" descr="Futura-Hotel-photos-Exterior (1)"/>
          <p:cNvPicPr>
            <a:picLocks noChangeAspect="1" noChangeArrowheads="1"/>
          </p:cNvPicPr>
          <p:nvPr/>
        </p:nvPicPr>
        <p:blipFill>
          <a:blip r:embed="rId5" cstate="print"/>
          <a:srcRect/>
          <a:stretch>
            <a:fillRect/>
          </a:stretch>
        </p:blipFill>
        <p:spPr bwMode="auto">
          <a:xfrm>
            <a:off x="3132138" y="2924175"/>
            <a:ext cx="2670175" cy="178117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3257" name="Picture 9" descr="5117611"/>
          <p:cNvPicPr>
            <a:picLocks noChangeAspect="1" noChangeArrowheads="1"/>
          </p:cNvPicPr>
          <p:nvPr/>
        </p:nvPicPr>
        <p:blipFill>
          <a:blip r:embed="rId6" cstate="print"/>
          <a:srcRect/>
          <a:stretch>
            <a:fillRect/>
          </a:stretch>
        </p:blipFill>
        <p:spPr bwMode="auto">
          <a:xfrm>
            <a:off x="6156325" y="2924175"/>
            <a:ext cx="2520950" cy="17287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3259" name="Picture 11" descr="5117609"/>
          <p:cNvPicPr>
            <a:picLocks noGrp="1" noChangeAspect="1" noChangeArrowheads="1"/>
          </p:cNvPicPr>
          <p:nvPr>
            <p:ph type="body" idx="4294967295"/>
          </p:nvPr>
        </p:nvPicPr>
        <p:blipFill>
          <a:blip r:embed="rId7" cstate="print"/>
          <a:srcRect/>
          <a:stretch>
            <a:fillRect/>
          </a:stretch>
        </p:blipFill>
        <p:spPr>
          <a:xfrm>
            <a:off x="107950" y="4868863"/>
            <a:ext cx="2771775" cy="1819275"/>
          </a:xfrm>
          <a:solidFill>
            <a:srgbClr val="FFFFFF">
              <a:shade val="85000"/>
            </a:srgbClr>
          </a:solidFill>
          <a:ln w="88900" cap="sq">
            <a:solidFill>
              <a:srgbClr val="FFFFFF"/>
            </a:solidFill>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3260" name="Picture 12" descr="5117605"/>
          <p:cNvPicPr>
            <a:picLocks noChangeAspect="1" noChangeArrowheads="1"/>
          </p:cNvPicPr>
          <p:nvPr/>
        </p:nvPicPr>
        <p:blipFill>
          <a:blip r:embed="rId8" cstate="print"/>
          <a:srcRect/>
          <a:stretch>
            <a:fillRect/>
          </a:stretch>
        </p:blipFill>
        <p:spPr bwMode="auto">
          <a:xfrm>
            <a:off x="6227763" y="5013325"/>
            <a:ext cx="2663825" cy="157956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3261" name="Picture 13" descr="5117606"/>
          <p:cNvPicPr>
            <a:picLocks noChangeAspect="1" noChangeArrowheads="1"/>
          </p:cNvPicPr>
          <p:nvPr/>
        </p:nvPicPr>
        <p:blipFill>
          <a:blip r:embed="rId9" cstate="print"/>
          <a:srcRect/>
          <a:stretch>
            <a:fillRect/>
          </a:stretch>
        </p:blipFill>
        <p:spPr bwMode="auto">
          <a:xfrm>
            <a:off x="3276600" y="5013325"/>
            <a:ext cx="2303463" cy="15382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ransition spd="slow" advTm="5000">
    <p:comb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986"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ES" altLang="es-ES">
              <a:solidFill>
                <a:srgbClr val="000000"/>
              </a:solidFill>
            </a:endParaRPr>
          </a:p>
        </p:txBody>
      </p:sp>
      <p:sp>
        <p:nvSpPr>
          <p:cNvPr id="41987"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es-ES" altLang="es-ES">
              <a:solidFill>
                <a:srgbClr val="000000"/>
              </a:solidFill>
            </a:endParaRPr>
          </a:p>
        </p:txBody>
      </p:sp>
      <p:pic>
        <p:nvPicPr>
          <p:cNvPr id="41988"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9"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s-ES" altLang="es-ES" sz="6000" b="1">
                <a:solidFill>
                  <a:srgbClr val="000000"/>
                </a:solidFill>
                <a:latin typeface="Kristen ITC" panose="03050502040202030202" pitchFamily="66" charset="0"/>
              </a:rPr>
              <a:t>¿Te ha gustado?</a:t>
            </a:r>
            <a:r>
              <a:rPr lang="es-ES" altLang="es-ES" sz="4800">
                <a:solidFill>
                  <a:srgbClr val="000000"/>
                </a:solidFill>
                <a:latin typeface="Kristen ITC" panose="03050502040202030202" pitchFamily="66" charset="0"/>
              </a:rPr>
              <a:t> </a:t>
            </a:r>
            <a:br>
              <a:rPr lang="es-ES" altLang="es-ES" sz="4800">
                <a:solidFill>
                  <a:srgbClr val="000000"/>
                </a:solidFill>
                <a:latin typeface="Kristen ITC" panose="03050502040202030202" pitchFamily="66" charset="0"/>
              </a:rPr>
            </a:br>
            <a:r>
              <a:rPr lang="es-ES" altLang="es-ES" sz="4400">
                <a:solidFill>
                  <a:srgbClr val="000000"/>
                </a:solidFill>
                <a:latin typeface="Kristen ITC" panose="03050502040202030202" pitchFamily="66" charset="0"/>
              </a:rPr>
              <a:t>Puedes ver más entrando </a:t>
            </a:r>
            <a:br>
              <a:rPr lang="es-ES" altLang="es-ES" sz="4400">
                <a:solidFill>
                  <a:srgbClr val="000000"/>
                </a:solidFill>
                <a:latin typeface="Kristen ITC" panose="03050502040202030202" pitchFamily="66" charset="0"/>
              </a:rPr>
            </a:br>
            <a:r>
              <a:rPr lang="es-ES" altLang="es-ES" sz="4400" b="1">
                <a:solidFill>
                  <a:srgbClr val="40F903"/>
                </a:solidFill>
                <a:latin typeface="Kristen ITC" panose="03050502040202030202" pitchFamily="66" charset="0"/>
                <a:hlinkClick r:id="rId2"/>
              </a:rPr>
              <a:t>Aquí</a:t>
            </a:r>
            <a:endParaRPr lang="es-ES" altLang="es-ES" sz="4400" b="1">
              <a:solidFill>
                <a:srgbClr val="40F903"/>
              </a:solidFill>
              <a:latin typeface="Kristen ITC" panose="03050502040202030202" pitchFamily="66" charset="0"/>
            </a:endParaRPr>
          </a:p>
        </p:txBody>
      </p:sp>
      <p:sp>
        <p:nvSpPr>
          <p:cNvPr id="41990"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s-ES_tradnl" altLang="es-ES" b="1">
                <a:solidFill>
                  <a:srgbClr val="000000"/>
                </a:solidFill>
                <a:latin typeface="Kristen ITC" panose="03050502040202030202" pitchFamily="66" charset="0"/>
              </a:rPr>
              <a:t>Además puedes recibir powerpoints en tu correo electrónico suscribiéndote aquí:</a:t>
            </a:r>
            <a:r>
              <a:rPr lang="es-ES_tradnl" altLang="es-ES" b="1">
                <a:solidFill>
                  <a:srgbClr val="0066FF"/>
                </a:solidFill>
              </a:rPr>
              <a:t> </a:t>
            </a:r>
          </a:p>
          <a:p>
            <a:pPr eaLnBrk="1" hangingPunct="1">
              <a:spcBef>
                <a:spcPct val="50000"/>
              </a:spcBef>
            </a:pPr>
            <a:endParaRPr lang="es-ES" altLang="es-ES" b="1">
              <a:solidFill>
                <a:srgbClr val="0066FF"/>
              </a:solidFill>
            </a:endParaRPr>
          </a:p>
        </p:txBody>
      </p:sp>
      <p:pic>
        <p:nvPicPr>
          <p:cNvPr id="41991"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2"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3"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4"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5"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6"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Onda">
  <a:themeElements>
    <a:clrScheme name="Onda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fontScheme name="Onda">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nda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Onda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Onda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Onda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Onda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Onda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Onda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Onda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Onda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Ripple</Template>
  <TotalTime>0</TotalTime>
  <Words>462</Words>
  <Application>Microsoft Office PowerPoint</Application>
  <PresentationFormat>Presentación en pantalla (4:3)</PresentationFormat>
  <Paragraphs>40</Paragraphs>
  <Slides>37</Slides>
  <Notes>0</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37</vt:i4>
      </vt:variant>
    </vt:vector>
  </HeadingPairs>
  <TitlesOfParts>
    <vt:vector size="45" baseType="lpstr">
      <vt:lpstr>Arial</vt:lpstr>
      <vt:lpstr>Wingdings</vt:lpstr>
      <vt:lpstr>Calibri</vt:lpstr>
      <vt:lpstr>Broadway</vt:lpstr>
      <vt:lpstr>Arial Black</vt:lpstr>
      <vt:lpstr>Kristen ITC</vt:lpstr>
      <vt:lpstr>Onda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NAVAL</vt:lpstr>
      <vt:lpstr>Presentación de PowerPoint</vt:lpstr>
      <vt:lpstr>Presentación de PowerPoint</vt:lpstr>
      <vt:lpstr>El Barrio Judío “Ovriaki”: Situado al sur de Topanas, el barrio judío de Chaniá se caracteriza por una imponente iglesia veneciana dedicada a San Francisco y que perteneció a los monjes franciscanos.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Qué ver en Chaniá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9</cp:revision>
  <dcterms:created xsi:type="dcterms:W3CDTF">2016-05-15T16:17:07Z</dcterms:created>
  <dcterms:modified xsi:type="dcterms:W3CDTF">2017-10-31T10:19:30Z</dcterms:modified>
</cp:coreProperties>
</file>