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4"/>
  </p:notesMasterIdLst>
  <p:sldIdLst>
    <p:sldId id="256" r:id="rId3"/>
    <p:sldId id="301" r:id="rId4"/>
    <p:sldId id="367" r:id="rId5"/>
    <p:sldId id="257" r:id="rId6"/>
    <p:sldId id="259" r:id="rId7"/>
    <p:sldId id="260" r:id="rId8"/>
    <p:sldId id="258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368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70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5" r:id="rId93"/>
    <p:sldId id="346" r:id="rId94"/>
    <p:sldId id="347" r:id="rId95"/>
    <p:sldId id="348" r:id="rId96"/>
    <p:sldId id="349" r:id="rId97"/>
    <p:sldId id="350" r:id="rId98"/>
    <p:sldId id="351" r:id="rId99"/>
    <p:sldId id="352" r:id="rId100"/>
    <p:sldId id="353" r:id="rId101"/>
    <p:sldId id="354" r:id="rId102"/>
    <p:sldId id="355" r:id="rId103"/>
    <p:sldId id="356" r:id="rId104"/>
    <p:sldId id="357" r:id="rId105"/>
    <p:sldId id="359" r:id="rId106"/>
    <p:sldId id="360" r:id="rId107"/>
    <p:sldId id="361" r:id="rId108"/>
    <p:sldId id="365" r:id="rId109"/>
    <p:sldId id="369" r:id="rId110"/>
    <p:sldId id="366" r:id="rId111"/>
    <p:sldId id="372" r:id="rId112"/>
    <p:sldId id="373" r:id="rId113"/>
  </p:sldIdLst>
  <p:sldSz cx="9144000" cy="6858000" type="screen4x3"/>
  <p:notesSz cx="6858000" cy="9144000"/>
  <p:photoAlbum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dmi2TIPK1HE/ShjXo0L2GA==" hashData="u4fERoGmBZUu0TnYUvUVpVrqa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474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theme" Target="theme/theme1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tableStyles" Target="tableStyles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F7B6CD-935E-4519-BF28-0D1F5DD7997C}" type="datetimeFigureOut">
              <a:rPr lang="zh-TW" altLang="es-ES"/>
              <a:pPr/>
              <a:t>2020/3/23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908A5E-F95D-49B8-BDED-74E04C8A04CD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3616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908A5E-F95D-49B8-BDED-74E04C8A04CD}" type="slidenum">
              <a:rPr lang="zh-TW" altLang="en-US" smtClean="0"/>
              <a:pPr/>
              <a:t>109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93464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CN" smtClean="0"/>
              <a:t>Haga clic para modificar el estilo de subtítulo del patrón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6D0D18-3C00-432C-8DEF-41939C6004CA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4B17A-6338-4496-B48D-689CBF1770C3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7887567"/>
      </p:ext>
    </p:extLst>
  </p:cSld>
  <p:clrMapOvr>
    <a:masterClrMapping/>
  </p:clrMapOvr>
  <p:transition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A04F0C-25B7-45E0-B1AB-90EC33766C0D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716F9-E2B0-4735-A5A8-5114C8654E7F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8511616"/>
      </p:ext>
    </p:extLst>
  </p:cSld>
  <p:clrMapOvr>
    <a:masterClrMapping/>
  </p:clrMapOvr>
  <p:transition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8A68A-09A7-41ED-8F27-BAAA36FD4BE3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C5563-BD62-431A-8A0A-503797D67EC8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9921349"/>
      </p:ext>
    </p:extLst>
  </p:cSld>
  <p:clrMapOvr>
    <a:masterClrMapping/>
  </p:clrMapOvr>
  <p:transition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0A01F4-D356-4A3C-AA70-2BF0FB154909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863656-1A66-4E86-AC17-0FA33D11B65F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6852890"/>
      </p:ext>
    </p:extLst>
  </p:cSld>
  <p:clrMapOvr>
    <a:masterClrMapping/>
  </p:clrMapOvr>
  <p:transition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E639C3-E3C7-4E49-A806-BF15E640ABD2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DDD8C-F01C-4944-8D54-5C0C96BAB5FF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43427959"/>
      </p:ext>
    </p:extLst>
  </p:cSld>
  <p:clrMapOvr>
    <a:masterClrMapping/>
  </p:clrMapOvr>
  <p:transition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76EB04-2CD7-4968-AA20-B40F60192D7E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82CB6-BC58-4D2C-AEE4-5380803511D6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4817374"/>
      </p:ext>
    </p:extLst>
  </p:cSld>
  <p:clrMapOvr>
    <a:masterClrMapping/>
  </p:clrMapOvr>
  <p:transition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DE7B26-162C-4F52-BDBF-D759AC152C07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D365C-FDC9-435C-9B71-2003AF86C6CF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14789621"/>
      </p:ext>
    </p:extLst>
  </p:cSld>
  <p:clrMapOvr>
    <a:masterClrMapping/>
  </p:clrMapOvr>
  <p:transition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33DD53-6F42-43B1-8C02-6A697A38BDD7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6A133-3285-4828-96F8-7E5BDB04C828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69442087"/>
      </p:ext>
    </p:extLst>
  </p:cSld>
  <p:clrMapOvr>
    <a:masterClrMapping/>
  </p:clrMapOvr>
  <p:transition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altLang="zh-CN" noProof="0" smtClean="0"/>
              <a:t>Haga clic en el icono para agregar una imagen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CN" smtClean="0"/>
              <a:t>Haga clic para modificar el estilo de texto del patrón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88D4BE-1B3B-4E98-96B3-82750F997A34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2137E3-EA4A-4B73-9A17-EEDFA330826B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0040939"/>
      </p:ext>
    </p:extLst>
  </p:cSld>
  <p:clrMapOvr>
    <a:masterClrMapping/>
  </p:clrMapOvr>
  <p:transition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186FA1-8011-495A-9A1C-93DC70B6D314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3BEB4-B6EE-4611-83C4-A1A86D3C4F7A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8418444"/>
      </p:ext>
    </p:extLst>
  </p:cSld>
  <p:clrMapOvr>
    <a:masterClrMapping/>
  </p:clrMapOvr>
  <p:transition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altLang="zh-CN" smtClean="0"/>
              <a:t>Haga clic para modificar el estilo de texto del patrón</a:t>
            </a:r>
          </a:p>
          <a:p>
            <a:pPr lvl="1"/>
            <a:r>
              <a:rPr lang="es-ES" altLang="zh-CN" smtClean="0"/>
              <a:t>Segundo nivel</a:t>
            </a:r>
          </a:p>
          <a:p>
            <a:pPr lvl="2"/>
            <a:r>
              <a:rPr lang="es-ES" altLang="zh-CN" smtClean="0"/>
              <a:t>Tercer nivel</a:t>
            </a:r>
          </a:p>
          <a:p>
            <a:pPr lvl="3"/>
            <a:r>
              <a:rPr lang="es-ES" altLang="zh-CN" smtClean="0"/>
              <a:t>Cuarto nivel</a:t>
            </a:r>
          </a:p>
          <a:p>
            <a:pPr lvl="4"/>
            <a:r>
              <a:rPr lang="es-ES" altLang="zh-CN" smtClean="0"/>
              <a:t>Quinto nivel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22208C-CC60-4D05-BF2E-BFA462C493DE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42CB6-13A9-47C9-8580-331C70D22ED0}" type="slidenum">
              <a:rPr lang="zh-CN" altLang="en-US"/>
              <a:pPr/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559880"/>
      </p:ext>
    </p:extLst>
  </p:cSld>
  <p:clrMapOvr>
    <a:masterClrMapping/>
  </p:clrMapOvr>
  <p:transition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359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E222B7F1-6717-4B39-8313-DF119B1B2DAB}" type="datetime1">
              <a:rPr lang="zh-CN" altLang="es-ES"/>
              <a:pPr/>
              <a:t>2020/3/23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B73DFF83-CF19-432E-89B3-5A531DD7B431}" type="slidenum">
              <a:rPr lang="zh-CN" altLang="en-US"/>
              <a:pPr/>
              <a:t>‹Nº›</a:t>
            </a:fld>
            <a:endParaRPr lang="en-US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7000">
    <p:random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3.png"/><Relationship Id="rId10" Type="http://schemas.openxmlformats.org/officeDocument/2006/relationships/image" Target="../media/image1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相册</a:t>
            </a:r>
          </a:p>
        </p:txBody>
      </p:sp>
      <p:sp>
        <p:nvSpPr>
          <p:cNvPr id="2051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rgbClr val="898989"/>
                </a:solidFill>
              </a:rPr>
              <a:t>由 </a:t>
            </a:r>
            <a:r>
              <a:rPr lang="en-US" altLang="zh-CN" smtClean="0">
                <a:solidFill>
                  <a:srgbClr val="898989"/>
                </a:solidFill>
              </a:rPr>
              <a:t>Administrator </a:t>
            </a:r>
            <a:r>
              <a:rPr lang="zh-CN" altLang="en-US" smtClean="0">
                <a:solidFill>
                  <a:srgbClr val="898989"/>
                </a:solidFill>
              </a:rPr>
              <a:t>创建</a:t>
            </a:r>
          </a:p>
        </p:txBody>
      </p:sp>
      <p:pic>
        <p:nvPicPr>
          <p:cNvPr id="2052" name="图片 3" descr="1284513262_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201827" y="4941168"/>
            <a:ext cx="5142755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es-ES" altLang="zh-TW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標楷體" pitchFamily="65" charset="-120"/>
              </a:rPr>
              <a:t>Cementerio </a:t>
            </a:r>
            <a:r>
              <a:rPr lang="es-ES" altLang="zh-TW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標楷體" pitchFamily="65" charset="-120"/>
              </a:rPr>
              <a:t>Nacional </a:t>
            </a:r>
            <a:endParaRPr lang="es-ES" altLang="zh-TW" sz="32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標楷體" pitchFamily="65" charset="-120"/>
            </a:endParaRPr>
          </a:p>
          <a:p>
            <a:pPr algn="just">
              <a:defRPr/>
            </a:pPr>
            <a:r>
              <a:rPr lang="es-ES" altLang="zh-TW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標楷體" pitchFamily="65" charset="-120"/>
              </a:rPr>
              <a:t>de </a:t>
            </a:r>
            <a:r>
              <a:rPr lang="es-ES" altLang="zh-TW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標楷體" pitchFamily="65" charset="-120"/>
              </a:rPr>
              <a:t>Arlington (Virginia)</a:t>
            </a:r>
            <a:endParaRPr lang="zh-TW" altLang="en-U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91D7E15-657E-4DCA-9B6D-72E179539BA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784">
    <p:randomBar dir="vert"/>
    <p:sndAc>
      <p:stSnd loop="1">
        <p:snd r:embed="rId2" name="小提琴曲 沉思曲（马斯奈）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571500" y="928688"/>
            <a:ext cx="7929563" cy="147732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charset="0"/>
              <a:buNone/>
            </a:pPr>
            <a:r>
              <a:rPr lang="es-ES" altLang="zh-TW" dirty="0" smtClean="0"/>
              <a:t>Construido en 1864, se encuentra en el cementerio de Arlington, Virginia, EE. UU. Aquí hay más de 300,000 tumbas, y la mayoría de los soldados y soldados asesinados en las guerras de Vietnam, Irak y Afganistán están enterrados aquí. El difunto por favor descansa, y los vivos lo aprecian. Que el mundo sea pacífico para siempre y no habrá guerra.</a:t>
            </a:r>
            <a:endParaRPr lang="zh-TW" altLang="en-US" dirty="0"/>
          </a:p>
        </p:txBody>
      </p:sp>
      <p:pic>
        <p:nvPicPr>
          <p:cNvPr id="3075" name="Picture 4" descr="http://ultimatesacrificememorialsupportcenter.com/images/Col.%20Paul%20Schreiber%20funer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0"/>
            <a:ext cx="91963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56FEB61-E548-46DB-A5FF-191D8BBDE81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57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0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4100" name="Picture 2" descr="http://www.travelskyline.net/wallpapers/iwo_jima_memorial_arlington_national_cemetery_washington_dc-1600x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C7494B7-F457-4688-9275-31572A73940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402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" descr="1284513132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82C00C4-7FA8-44DC-9842-D3A72F49888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84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 descr="1284513098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BEF1F4D-15BE-414D-ACF4-A3F870A77F2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28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 descr="1284513098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825"/>
            <a:ext cx="9144000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CCBA113A-7EB6-4E1E-AC57-2277B089383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11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 descr="1284513098_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0"/>
            <a:ext cx="4911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E3CAECB-D3D6-4C68-AB99-EC6214A3FCD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34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 descr="1284513098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8EF1BAC-45A7-43CF-8E62-F3644A0292C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77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 descr="1284513098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AF82D8B-C0EA-4207-A1EC-FD614F61FB5C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ttp://upload.wikimedia.org/wikipedia/commons/c/c6/Pentagon_September_11_Memorial_Arlington_National_Cemete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285750"/>
            <a:ext cx="917257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F91E52B-4C2D-491D-BA3C-8F863FB06E4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87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 descr="1284513098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988"/>
            <a:ext cx="9144000" cy="553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E827ABC-3806-42DE-853A-83894BBDBCE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22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 descr="1284513098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914400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82C33F4-3BB1-48D5-B161-470CC3F79DA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81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 descr="1284513098_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9469D60-8C95-4E22-A28D-E95973C21FD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996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 descr="1284513098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5917C62-E2E9-493A-818D-777C6870189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53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ttp://us.123rf.com/400wm/400/400/pierdelune/Pierdelune1003/Pierdelune100300051/6890969-arlington-virginia--june-24th--memorial-sculptures-of-korean-war-in-arlington-national-cemetery-vir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2413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E0F03E1-FE2B-459A-A7C4-DC29ACD2E7F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8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 descr="1284513098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F098386-69C1-41EE-88FE-5FC07DFAD325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gatling-gun.com/images/Arlington_Nation_Cemetery_Cann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9C04FF07-DFFB-473A-BA01-7C55BBB190A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246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 descr="1284513098_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144000" cy="618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04FA7E5-14BB-4D53-BD0E-BC793AC7874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56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 descr="1284513098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7688"/>
            <a:ext cx="914400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D9609CF2-2676-44B7-9EE3-6325556CE28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37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 descr="1284513098_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DA86DFF-3E2B-4ACD-A2F7-5D77898102D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 descr="1284513098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"/>
            <a:ext cx="9144000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4319215D-D0D7-481A-B848-24C1CB7449A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075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 descr="1284513098_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7B2F944-BD60-4CBD-9A83-01A2A550A83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56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 descr="1284513098_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4400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85511C5-C754-42B6-8D76-9922659C10E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37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 descr="1284513098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0950"/>
            <a:ext cx="9144000" cy="435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C2778B0-9864-4F8F-BB0C-24E92241D77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15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 descr="1284513098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7688"/>
            <a:ext cx="914400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741C4FE-3872-4053-8731-F5304C181BE8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49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 descr="1284513098_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3E608A9-A1F2-47A1-B003-7BC000E41E1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87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 descr="1284513098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C9B1B15F-7541-4C85-849E-2AE6252E754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059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1" descr="1284513098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763" y="0"/>
            <a:ext cx="5070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A7B0C4F-0DBF-4009-8521-CEECFDCBA23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15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1" descr="1284513098_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C3AD5479-AE7E-4200-B631-980128EBA42A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29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9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1" descr="1284513098_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59C27D7-4DFC-4BBB-8B49-07C5C1B7B82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37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1" descr="1284513098_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C8DE11D-8A5C-4E6D-80C6-83C784F93AB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65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1" descr="1284513098_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613"/>
            <a:ext cx="9144000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E5E8D7B-06AA-414A-895F-4221ED7E19F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21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 descr="1284513098_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26687C0-8AF9-4BE8-97D4-6CD9CC9780F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72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1" descr="1284513098_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9144000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89EB6B0-294D-41B3-999C-2B02455FC88C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84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1" descr="1284513098_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76F9D53-40A0-4C0D-B639-5000A668473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1" descr="1284513098_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C6A5E7E6-CFF5-4173-A582-80542A44DAD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86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1" descr="1284513098_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7CB406E-3910-4551-B199-7708DAA160B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78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图片 1" descr="1284513132_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D3EA4959-C468-4786-BD46-991995CDEB8C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81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1" descr="1284513132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5E245795-F25F-4329-996A-50D00C37C5D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39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42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图片 1" descr="1284513132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09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B12531A-0590-4AD6-B7CC-3EDF389DCF7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03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图片 1" descr="1284513132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44000" cy="581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9A033B6F-B4D3-4FC2-84EA-8284A2769F0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9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图片 1" descr="1284513132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0"/>
            <a:ext cx="8067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C5D5529-2F83-44C1-A310-E4B8B43AA05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64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图片 1" descr="1284513132_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988"/>
            <a:ext cx="9144000" cy="553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481B29B6-82CB-4D22-89ED-074FD6610DB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9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图片 1" descr="1284513132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B73D442-14AF-4483-97D6-97F42246238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图片 1" descr="1284513132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9144000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4CADED7E-7FF5-46AE-83B5-8A75A8B8645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09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1" descr="1284513132_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8338"/>
            <a:ext cx="9144000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D3B1D2E-BE08-4F52-B2F4-A317D92324A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1" descr="1284513132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624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FFC11A6-29E1-4929-B828-DC37C139DD6F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02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图片 1" descr="1284513132_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9144000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92FF1681-B0DC-47A4-AA66-6BDA0A7F9BD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06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图片 1" descr="1284513132_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244013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47749DF-B61E-450D-8E18-899FF568289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49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02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图片 1" descr="1284513132_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357188"/>
            <a:ext cx="9183688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4EEB996B-FB0B-4726-B465-CCCBFC66EB4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图片 1" descr="1284513132_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13" y="357188"/>
            <a:ext cx="9193213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47E6873-AD00-4B85-9057-45C700E802AA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68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图片 1" descr="1284513132_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064AD5F-B383-4FFD-AF21-FBFAEC6064C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71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图片 1" descr="1284513132_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8B2377EF-A0C6-4113-BAB3-AE631D3C5DB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49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图片 1" descr="1284513132_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40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5184AE48-0BFA-45B2-B73E-DAD75F5E145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012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图片 1" descr="1284513132_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950"/>
            <a:ext cx="9144000" cy="707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55C165E2-A703-4006-890A-CA2F82D0985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68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图片 1" descr="1284513132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C00A39D-3E7A-4996-972E-B14274860B0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86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图片 1" descr="1284513262_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8CD19106-7EC0-400E-A393-46B93CB7A69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06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图片 1" descr="1284513132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963"/>
            <a:ext cx="9144000" cy="593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C466BBD8-1F37-4871-85B3-8D7E1F6F885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9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图片 1" descr="1284513132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063"/>
            <a:ext cx="9144000" cy="636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0163DD8-6166-4F1E-9F28-637383AAAA1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59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图片 1" descr="1284513132_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44000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8EEA541-6FED-4713-A786-9DBFEFACCB8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856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图片 1" descr="1284513193_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98A52706-87D0-413F-9B49-FD68D25E31C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9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图片 1" descr="1284513193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94C803A-0591-4EC4-A113-B3DCB3510E5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34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图片 1" descr="1284513193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BC6B337-3E5A-4575-AC16-9A086CBA230F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06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图片 1" descr="1284513193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BD69658-EDF1-40DD-85D5-42B4F0B0D59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27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图片 1" descr="1284513193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58CDDB2-DDF0-465C-8161-77F5E7E45E5F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74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图片 1" descr="1284513193_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F5EABA8-63E3-462E-A88B-680F6DAF899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图片 1" descr="1284513193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1D041CB-0A51-49E6-B2BE-41DCF35715D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37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图片 1" descr="1284513193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0"/>
            <a:ext cx="8585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2A66D9A-92FE-4986-BD97-46186782B361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5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图片 1" descr="1284513193_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EE2920D-2599-4D5E-80EA-6D0D0E6B768F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69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3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图片 1" descr="1284513193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6288"/>
            <a:ext cx="9144000" cy="530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3F054F6-F0D5-481D-A980-8D06F63206E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03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图片 1" descr="1284513193_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1213"/>
            <a:ext cx="91440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A681A5D-953F-49A7-B212-3E5DA7833A1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图片 1" descr="1284513193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A66EC76-D378-48AE-A18E-810487AF19B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028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图片 1" descr="1284513193_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7672454-FBDD-4AE8-9136-51C6C73037B5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16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图片 1" descr="1284513193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613"/>
            <a:ext cx="9144000" cy="569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0151764-5312-499B-ADB7-369A05B4834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图片 1" descr="1284513193_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42CDB150-11B9-4350-B645-B603B7D0EBF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52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图片 1" descr="1284513193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4A53CB5-5052-40CA-B7B2-16C7F3E5F71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99">
    <p:randomBar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图片 1" descr="1284513193_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D3DBE17-D88E-4121-9B11-F6BB9764410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31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www.af.mil/shared/media/photodb/photos/061214-F-5090B-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0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4" descr="http://msnbcmedia.msn.com/i/MSNBC/Components/Slideshows/_production/ss-110910-911anniv/ss-110910-911anniv-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500188"/>
            <a:ext cx="4067175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文字方塊 4"/>
          <p:cNvSpPr txBox="1">
            <a:spLocks noChangeArrowheads="1"/>
          </p:cNvSpPr>
          <p:nvPr/>
        </p:nvSpPr>
        <p:spPr bwMode="auto">
          <a:xfrm>
            <a:off x="5072063" y="928688"/>
            <a:ext cx="38956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TW" sz="2400" dirty="0" err="1" smtClean="0"/>
              <a:t>Estamos</a:t>
            </a:r>
            <a:r>
              <a:rPr lang="en-US" altLang="zh-TW" sz="2400" dirty="0" smtClean="0"/>
              <a:t> </a:t>
            </a:r>
            <a:r>
              <a:rPr lang="en-US" altLang="zh-TW" sz="2400" dirty="0" err="1"/>
              <a:t>viviendo</a:t>
            </a:r>
            <a:r>
              <a:rPr lang="en-US" altLang="zh-TW" sz="2400" dirty="0"/>
              <a:t> </a:t>
            </a:r>
            <a:r>
              <a:rPr lang="en-US" altLang="zh-TW" sz="2400" dirty="0" err="1"/>
              <a:t>para</a:t>
            </a:r>
            <a:r>
              <a:rPr lang="en-US" altLang="zh-TW" sz="2400" dirty="0"/>
              <a:t> ......</a:t>
            </a:r>
            <a:endParaRPr lang="zh-TW" altLang="en-US" sz="24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7D16BD4-CE32-4EEC-B451-7D170B2C4A5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652">
    <p:randomBar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图片 1" descr="1284513193_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EA93A3F-8387-4BB2-8A1E-1114B8CC09F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79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72">
    <p:randomBar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图片 1" descr="1284513193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825"/>
            <a:ext cx="9144000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8C5F4B19-07FF-4D1B-8F3D-F08335EBE0B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74">
    <p:randomBar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图片 1" descr="1284513193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91440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74728D4-8272-4D10-BE40-AC094BFF5D1C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49">
    <p:randomBar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图片 1" descr="1284513193_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6138"/>
            <a:ext cx="9144000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8819EE2B-96CD-4C41-BC62-155C83AE7F4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68">
    <p:randomBa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图片 1" descr="1284513193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5488"/>
            <a:ext cx="9144000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479754F-D740-4DC9-AB63-96AD257D639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84">
    <p:randomBar dir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图片 1" descr="1284513193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D53D677-9C37-4B1B-9FB5-B048B8E238C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24">
    <p:randomBar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图片 1" descr="1284513193_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DC8C71A5-89F7-4B28-A0DF-8E9BA515FC9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27">
    <p:randomBar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图片 1" descr="1284513262_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198D4D3-EA60-4CE3-9712-A7DFE790E3B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52">
    <p:randomBar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图片 1" descr="1284513262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565E917-328E-4DA8-A09E-5A92FE475EF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图片 1" descr="1284513262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7D28C96-8D02-48E9-BF48-0EA3CB98014A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49">
    <p:randomBar dir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图片 1" descr="1284513262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963"/>
            <a:ext cx="9144000" cy="593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35E5CD61-727B-4A0F-A124-9497AAD4AC4B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89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图片 1" descr="1284513262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8B12E40-5A45-4619-B761-18A7CE35B265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34">
    <p:randomBar dir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图片 1" descr="1284513262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5661E91-3940-41F1-9D73-8446A9EC4C8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46">
    <p:randomBar dir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图片 1" descr="1284513262_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0E5CFA2-DEA7-474B-85B0-B2A4F7E1BB9D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34">
    <p:randomBar dir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图片 1" descr="1284513262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272138D-4D1E-4A85-8F38-977A29FAAA45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9">
    <p:randomBar dir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图片 1" descr="1284513262_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B07AD4B4-38C9-4F23-9222-3B561DF1C13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262">
    <p:randomBar dir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图片 1" descr="1284513262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838"/>
            <a:ext cx="9144000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E4E54BCD-F876-40D4-8543-FF330153347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605">
    <p:randomBar dir="vert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图片 1" descr="1284513262_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F4361FC2-64DC-404F-95FD-87613186893E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71">
    <p:randomBar dir="vert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图片 1" descr="1284513262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AF90554-EE1E-4D27-91A2-E3D501075142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69">
    <p:randomBar dir="vert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图片 1" descr="1284513262_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93E8023-1A9E-44F9-B2F2-53EEB54393B9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11">
    <p:randomBar dir="vert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图片 1" descr="1284513262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58640EB3-DF0A-4446-84BC-EB45EA4C903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99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12">
    <p:randomBar dir="vert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图片 1" descr="1284513262_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95D9F22A-D32C-4C4E-80EA-50B7607B5238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27">
    <p:randomBar dir="vert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图片 1" descr="1284513262_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2300"/>
            <a:ext cx="9144000" cy="561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00EC2085-C2CC-4439-BC7D-84B5C868382A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101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89">
    <p:randomBar dir="vert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图片 1" descr="1284513262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8C75020-D919-440D-BBDF-21FBEF3E0E9F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102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574">
    <p:randomBar dir="vert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图片 1" descr="1284513262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8D4107E8-C466-4331-B7E6-9DF0BB6E8B3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103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图片 1" descr="1284513262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9144000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A32F280-F576-4970-A910-C426AE5D7F6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104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96">
    <p:randomBar dir="vert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图片 1" descr="1284513262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331F8C9-3F1A-4463-A2A9-DD30DD38CA93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105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137">
    <p:randomBar dir="vert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图片 1" descr="1284513262_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103EB74-8D55-4946-8D93-2AEBC9816F66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106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418">
    <p:randomBar dir="vert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图片 1" descr="1284513262_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338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39EFA97-E1AB-43EB-AA51-54826C0BA5F8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107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2308">
    <p:randomBar dir="vert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thegazette.com/wp-content/uploads/2010/08/5762864-WIR-Arlington-Burial-Afghanistan-08_23_2010-12.33.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2413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ED3136C-B69D-48E6-A5B7-6F4A139211F7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108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2433">
    <p:randomBar dir="vert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upload.wikimedia.org/wikipedia/commons/1/1b/Caspar_Weinberger_2006-04-04_funeral_N-0696M-3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1694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10EE1BC8-C963-4B45-B210-E8665FC06374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109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-71837" y="6273225"/>
            <a:ext cx="788068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altLang="zh-TW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宋体" charset="-122"/>
              </a:rPr>
              <a:t>Sin guerra, queremos paz. --- Eddie Lee</a:t>
            </a:r>
            <a:endParaRPr lang="zh-TW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ea typeface="宋体" charset="-122"/>
            </a:endParaRPr>
          </a:p>
        </p:txBody>
      </p:sp>
    </p:spTree>
  </p:cSld>
  <p:clrMapOvr>
    <a:masterClrMapping/>
  </p:clrMapOvr>
  <p:transition spd="slow" advTm="2293">
    <p:randomBar dir="vert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://ic2.pbase.com/o3/89/683489/1/88811037.kspSRHbw.1280x768ArlingtoninF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67813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>
            <a:spLocks noChangeArrowheads="1"/>
          </p:cNvSpPr>
          <p:nvPr/>
        </p:nvSpPr>
        <p:spPr bwMode="auto">
          <a:xfrm>
            <a:off x="285750" y="6000750"/>
            <a:ext cx="88582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s-ES" altLang="zh-TW" sz="1600" dirty="0" smtClean="0">
                <a:latin typeface="標楷體" pitchFamily="65" charset="-120"/>
                <a:ea typeface="標楷體" pitchFamily="65" charset="-120"/>
              </a:rPr>
              <a:t>Cuando no hay guerra en el mundo, descubriremos que estamos cerca del cielo.</a:t>
            </a:r>
          </a:p>
          <a:p>
            <a:pPr eaLnBrk="1" hangingPunct="1"/>
            <a:r>
              <a:rPr lang="es-ES" altLang="zh-TW" sz="1600" dirty="0" smtClean="0">
                <a:latin typeface="標楷體" pitchFamily="65" charset="-120"/>
                <a:ea typeface="標楷體" pitchFamily="65" charset="-120"/>
              </a:rPr>
              <a:t> --- Li </a:t>
            </a:r>
            <a:r>
              <a:rPr lang="es-ES" altLang="zh-TW" sz="1600" dirty="0" err="1" smtClean="0">
                <a:latin typeface="標楷體" pitchFamily="65" charset="-120"/>
                <a:ea typeface="標楷體" pitchFamily="65" charset="-120"/>
              </a:rPr>
              <a:t>Changsheng</a:t>
            </a:r>
            <a:endParaRPr lang="zh-TW" altLang="en-US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7158" y="357166"/>
            <a:ext cx="175400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TW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宋体" charset="-122"/>
              </a:rPr>
              <a:t>The end</a:t>
            </a:r>
            <a:endParaRPr lang="zh-TW" altLang="en-U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ea typeface="宋体" charset="-122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603BB1E6-0423-40F7-8781-D72D4C84B1B0}" type="slidenum">
              <a:rPr lang="zh-CN" altLang="en-US">
                <a:solidFill>
                  <a:srgbClr val="FFFFFF"/>
                </a:solidFill>
                <a:latin typeface="Calibri" pitchFamily="34" charset="0"/>
              </a:rPr>
              <a:pPr eaLnBrk="1" hangingPunct="1"/>
              <a:t>110</a:t>
            </a:fld>
            <a:endParaRPr lang="en-US" altLang="zh-CN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Tm="18964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250"/>
                            </p:stCondLst>
                            <p:childTnLst>
                              <p:par>
                                <p:cTn id="20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250"/>
                            </p:stCondLst>
                            <p:childTnLst>
                              <p:par>
                                <p:cTn id="23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6250"/>
                            </p:stCondLst>
                            <p:childTnLst>
                              <p:par>
                                <p:cTn id="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1250"/>
                            </p:stCondLst>
                            <p:childTnLst>
                              <p:par>
                                <p:cTn id="3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heme/theme1.xml><?xml version="1.0" encoding="utf-8"?>
<a:theme xmlns:a="http://schemas.openxmlformats.org/drawingml/2006/main" name="Cementerio Nacional de Arlington (Virgini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Cementerio Nacional de Arlington (Virginia)</Template>
  <TotalTime>1</TotalTime>
  <Words>245</Words>
  <Application>Microsoft Office PowerPoint</Application>
  <PresentationFormat>Presentación en pantalla (4:3)</PresentationFormat>
  <Paragraphs>123</Paragraphs>
  <Slides>111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111</vt:i4>
      </vt:variant>
    </vt:vector>
  </HeadingPairs>
  <TitlesOfParts>
    <vt:vector size="113" baseType="lpstr">
      <vt:lpstr>Cementerio Nacional de Arlington (Virginia)</vt:lpstr>
      <vt:lpstr>Diseño predeterminado</vt:lpstr>
      <vt:lpstr>相册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相册</dc:title>
  <dc:creator>Jose Luis</dc:creator>
  <cp:lastModifiedBy>Jose Luis</cp:lastModifiedBy>
  <cp:revision>2</cp:revision>
  <dcterms:created xsi:type="dcterms:W3CDTF">2020-03-23T11:02:37Z</dcterms:created>
  <dcterms:modified xsi:type="dcterms:W3CDTF">2020-03-23T11:04:11Z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0008009c9d0000000000010250300207f7000400038000</vt:lpwstr>
  </property>
</Properties>
</file>