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Fx9QydEadJtjgLkdTB89g" hashData="hgCSY2nmxtVthbjkjqwXHzUtRF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451B"/>
    <a:srgbClr val="005800"/>
    <a:srgbClr val="385400"/>
    <a:srgbClr val="004800"/>
    <a:srgbClr val="008000"/>
    <a:srgbClr val="669900"/>
    <a:srgbClr val="5F5D07"/>
    <a:srgbClr val="D198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BB552-7CB3-4918-887B-94C80280B8EE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80309-B5B0-431A-A8EF-048819741E7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06190-4FFD-402F-B476-4EC6805825DD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F6006-1283-4CC9-B67A-6F2F596B141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A4AAB-C628-4E7F-AA58-39F0E40A8A2C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10D9B-D5E0-49CD-8E1C-168DACABF1C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8C9CC-8146-4EE2-864B-ADDF4D41DC0C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7BA76-DE71-4ABC-9B44-A4295B9FC93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A7425-F484-4A78-9C25-415E591D4783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49A24-FACC-4B86-9BEC-88A2AC97EEC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B5262-DDD0-41FC-B28B-D4BC45A87393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55BFE-5C4F-4230-92B4-984FF6EC31C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C9FA4-0BED-4B49-9DFF-51537DDC2ADB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64714-78A4-4028-A828-EBE5FF846E3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77340-AE9A-4CFB-8FEA-F4B2532C0A6F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F45C-2F31-47E1-93B4-D0769F483F1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3A1CB-7632-4182-B2CF-3D0CFCA2B961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EB2B9-6D70-426A-A498-4FAED7EDB97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36377-BB43-486B-88A5-C7B433AFDDCD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043B-29A2-4E13-9BF2-A3A3377EB4E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34364-1FCF-4E72-9B6A-2C9365F9C206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5799C-C828-41D3-B108-08EC0671927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EEB594-B8F5-4FDC-94C3-95A931BAB9B2}" type="datetimeFigureOut">
              <a:rPr lang="pl-PL"/>
              <a:pPr>
                <a:defRPr/>
              </a:pPr>
              <a:t>2019-08-20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840653-B863-476D-AAB8-BD066E440B4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17" Type="http://schemas.openxmlformats.org/officeDocument/2006/relationships/image" Target="../media/image23.png"/><Relationship Id="rId2" Type="http://schemas.openxmlformats.org/officeDocument/2006/relationships/image" Target="../media/image8.jpeg"/><Relationship Id="rId16" Type="http://schemas.openxmlformats.org/officeDocument/2006/relationships/image" Target="../media/image22.pn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jpe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pn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6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jpe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jpeg"/><Relationship Id="rId4" Type="http://schemas.openxmlformats.org/officeDocument/2006/relationships/image" Target="../media/image37.png"/><Relationship Id="rId9" Type="http://schemas.openxmlformats.org/officeDocument/2006/relationships/image" Target="../media/image42.jpeg"/><Relationship Id="rId1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357422" y="2071678"/>
            <a:ext cx="4498539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317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CE8C2A"/>
                    </a:gs>
                    <a:gs pos="79000">
                      <a:schemeClr val="accent6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Footlight MT Light" pitchFamily="18" charset="0"/>
              </a:rPr>
              <a:t>Waterfalls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bg1"/>
                  </a:gs>
                  <a:gs pos="50000">
                    <a:srgbClr val="CE8C2A"/>
                  </a:gs>
                  <a:gs pos="79000">
                    <a:schemeClr val="accent6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pic>
        <p:nvPicPr>
          <p:cNvPr id="1026" name="Picture 2" descr="D:\WOJTEK\ZDJĘCIA\Cuda natury\Ameryka Północna\USA\Arizona\Grand Canyon National Park (Park Narodowy Wielkiego Kanionu )\Havasu Canyon\Wodoapad Havasu\99467137.hpi7Jp30._DSC4379_d1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ZDJĘCIA\Cuda natury\Ameryka Północna\USA\Arizona\Grand Canyon National Park (Park Narodowy Wielkiego Kanionu )\Havasu Canyon\Wodoapad Havasu\99467137.hpi7Jp30._DSC4379_d1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newsflash/>
    <p:sndAc>
      <p:stSnd>
        <p:snd r:embed="rId2" name="Secret Garden - Passacaglia 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14348" y="2143116"/>
            <a:ext cx="7402091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317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DD451B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Havasu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DD451B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 Falls USA</a:t>
            </a:r>
          </a:p>
        </p:txBody>
      </p:sp>
      <p:pic>
        <p:nvPicPr>
          <p:cNvPr id="2050" name="Picture 2" descr="C:\Users\WOJTEK J\Desktop\Obrazek\Obrazki\77968064.cW41vnV6_0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77968064.cW41vnV6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WOJTEK J\Desktop\Obrazek\Obrazki\77968064.cW41vnV6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WOJTEK J\Desktop\Obrazek\Obrazki\77968064.cW41vnV6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JTEK J\Desktop\Obrazek\Obrazki\140193858.iJKPLQ3f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WOJTEK J\Desktop\Obrazek\Obrazki\140193858.iJKPLQ3f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WOJTEK J\Desktop\Obrazek\Obrazki\140193858.iJKPLQ3f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WOJTEK J\Desktop\Obrazek\Obrazki\140193858.iJKPLQ3f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WOJTEK J\Desktop\Obrazek\Obrazki\140193858.iJKPLQ3f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WOJTEK J\Desktop\Obrazek\Obrazki\140193858.iJKPLQ3f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WOJTEK J\Desktop\Obrazek\Obrazki\img_1535-vib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WOJTEK J\Desktop\Obrazek\Obrazki\img_1535-vib_01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WOJTEK J\Desktop\Obrazek\Obrazki\img_1535-vib_02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D:\WOJTEK\ZDJĘCIA\Cuda natury\Ameryka Północna\USA\Arizona\Grand Canyon National Park (Park Narodowy Wielkiego Kanionu )\Havasu Canyon\Wodoapad Havasu\140182469.fB8jBVe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D:\WOJTEK\ZDJĘCIA\Cuda natury\Ameryka Północna\USA\Arizona\Grand Canyon National Park (Park Narodowy Wielkiego Kanionu )\Havasu Canyon\Wodoapad Havasu\140182469.fB8jBVe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D:\WOJTEK\ZDJĘCIA\Cuda natury\Ameryka Północna\USA\Arizona\Grand Canyon National Park (Park Narodowy Wielkiego Kanionu )\Havasu Canyon\Wodoapad Havasu\1\2\70886508.meuUoHvp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Ameryka Północna\USA\Arizona\Grand Canyon National Park (Park Narodowy Wielkiego Kanionu )\Havasu Canyon\Wodoapad Havasu\1\1\70886508.meuUoHvp.jpg"/>
          <p:cNvPicPr>
            <a:picLocks noChangeAspect="1" noChangeArrowheads="1"/>
          </p:cNvPicPr>
          <p:nvPr/>
        </p:nvPicPr>
        <p:blipFill>
          <a:blip r:embed="rId11">
            <a:lum bright="-14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Cuda natury\Ameryka Północna\USA\Arizona\Grand Canyon National Park (Park Narodowy Wielkiego Kanionu )\Havasu Canyon\Wodoapad Havasu\1\2\70886509.6BfKjOlz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ZDJĘCIA\Cuda natury\Ameryka Północna\USA\Arizona\Grand Canyon National Park (Park Narodowy Wielkiego Kanionu )\Havasu Canyon\Wodoapad Havasu\1\1\70886509.6BfKjOlz.jpg"/>
          <p:cNvPicPr>
            <a:picLocks noChangeAspect="1" noChangeArrowheads="1"/>
          </p:cNvPicPr>
          <p:nvPr/>
        </p:nvPicPr>
        <p:blipFill>
          <a:blip r:embed="rId13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WOJTEK J\Desktop\Obrazek\Obrazki\71020221.Q7XlLDx1_0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 descr="C:\Users\WOJTEK J\Desktop\Obrazek\Obrazki\71020221.Q7XlLDx1_01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C:\Users\WOJTEK J\Desktop\Obrazek\Obrazki\71020221.Q7XlLDx1_02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071813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WOJTEK J\Desktop\Obrazek\Obrazki\71020221.Q7XlLDx1_03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C:\Users\WOJTEK J\Desktop\Obrazek\Obrazki\71020221.Q7XlLDx1_01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C:\Users\WOJTEK J\Desktop\Obrazek\Obrazki\71020221.Q7XlLDx1_02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071813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5" descr="C:\Users\WOJTEK J\Desktop\Obrazek\Obrazki\Havasu-Falls-Arizona31_03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C:\Users\WOJTEK J\Desktop\Obrazek\Obrazki\Havasu-Falls-Arizona31_01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3143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7" descr="C:\Users\WOJTEK J\Desktop\Obrazek\Obrazki\Havasu-Falls-Arizona31_02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143250" y="0"/>
            <a:ext cx="292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D:\WOJTEK\ZDJĘCIA\Cuda natury\Ameryka Północna\USA\Arizona\Grand Canyon National Park (Park Narodowy Wielkiego Kanionu )\Havasu Canyon\Wodoapad Havasu\99721218.0mPZaaXd._DSC4523_d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 descr="D:\WOJTEK\ZDJĘCIA\Cuda natury\Ameryka Północna\USA\Arizona\Grand Canyon National Park (Park Narodowy Wielkiego Kanionu )\Havasu Canyon\Wodoapad Havasu\99721218.0mPZaaXd._DSC4523_d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0"/>
                            </p:stCondLst>
                            <p:childTnLst>
                              <p:par>
                                <p:cTn id="24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700"/>
                            </p:stCondLst>
                            <p:childTnLst>
                              <p:par>
                                <p:cTn id="6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7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4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3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3700"/>
                            </p:stCondLst>
                            <p:childTnLst>
                              <p:par>
                                <p:cTn id="8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82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2200"/>
                            </p:stCondLst>
                            <p:childTnLst>
                              <p:par>
                                <p:cTn id="98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67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2200"/>
                            </p:stCondLst>
                            <p:childTnLst>
                              <p:par>
                                <p:cTn id="108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0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3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6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2" dur="3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8500"/>
                            </p:stCondLst>
                            <p:childTnLst>
                              <p:par>
                                <p:cTn id="127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7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4200"/>
                            </p:stCondLst>
                            <p:childTnLst>
                              <p:par>
                                <p:cTn id="14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7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7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6900"/>
                            </p:stCondLst>
                            <p:childTnLst>
                              <p:par>
                                <p:cTn id="16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7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9600"/>
                            </p:stCondLst>
                            <p:childTnLst>
                              <p:par>
                                <p:cTn id="184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33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18000"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D:\WOJTEK\ZDJĘCIA\Cuda natury\Ameryka Północna\USA\Arizona\Grand Canyon National Park (Park Narodowy Wielkiego Kanionu )\Havasu Canyon\Wodoapad Havasu\0011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0"/>
            <a:ext cx="4576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D:\WOJTEK\ZDJĘCIA\Cuda natury\Ameryka Północna\USA\Arizona\Grand Canyon National Park (Park Narodowy Wielkiego Kanionu )\Havasu Canyon\Wodoapad Havasu\105004213.rtlusgkr.jpg"/>
          <p:cNvPicPr>
            <a:picLocks noChangeAspect="1" noChangeArrowheads="1"/>
          </p:cNvPicPr>
          <p:nvPr/>
        </p:nvPicPr>
        <p:blipFill>
          <a:blip r:embed="rId4">
            <a:lum bright="-2000" contrast="12000"/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D:\WOJTEK\ZDJĘCIA\Cuda natury\Ameryka Północna\USA\Arizona\Grand Canyon National Park (Park Narodowy Wielkiego Kanionu )\Havasu Canyon\Wodoapad Havasu\arizona_havasu_falls_mobile_hd_wallpap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D:\WOJTEK\ZDJĘCIA\Cuda natury\Ameryka Północna\USA\Arizona\Grand Canyon National Park (Park Narodowy Wielkiego Kanionu )\Havasu Canyon\Wodoapad Havasu\140268997.XpP9Oedu.Havasupai2011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D:\WOJTEK\ZDJĘCIA\Cuda natury\Ameryka Północna\USA\Arizona\Grand Canyon National Park (Park Narodowy Wielkiego Kanionu )\Havasu Canyon\Wodoapad Havasu\Havasu-Falls-Arizona11.jpg"/>
          <p:cNvPicPr>
            <a:picLocks noChangeAspect="1" noChangeArrowheads="1"/>
          </p:cNvPicPr>
          <p:nvPr/>
        </p:nvPicPr>
        <p:blipFill>
          <a:blip r:embed="rId7"/>
          <a:srcRect l="3125" t="4166"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3" descr="D:\WOJTEK\ZDJĘCIA\Cuda natury\Ameryka Północna\USA\Arizona\Grand Canyon National Park (Park Narodowy Wielkiego Kanionu )\Havasu Canyon\Wodoapad Havasu\Havasu-Falls-Arizona12.jpg"/>
          <p:cNvPicPr>
            <a:picLocks noChangeAspect="1" noChangeArrowheads="1"/>
          </p:cNvPicPr>
          <p:nvPr/>
        </p:nvPicPr>
        <p:blipFill>
          <a:blip r:embed="rId8"/>
          <a:srcRect l="4688" t="4166"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D:\WOJTEK\ZDJĘCIA\Cuda natury\Ameryka Północna\USA\Arizona\Grand Canyon National Park (Park Narodowy Wielkiego Kanionu )\Havasu Canyon\Wodoapad Havasu\41263602.CRW_572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000"/>
                            </p:stCondLst>
                            <p:childTnLst>
                              <p:par>
                                <p:cTn id="6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000"/>
                            </p:stCondLst>
                            <p:childTnLst>
                              <p:par>
                                <p:cTn id="7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10000" contrast="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Arizona\Grand Canyon National Park (Park Narodowy Wielkiego Kanionu )\Havasu Canyon\Wodoapad Havasu\41254323.CRW_54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Arizona\Grand Canyon National Park (Park Narodowy Wielkiego Kanionu )\Havasu Canyon\Wodoapad Havasu\41254323.CRW_54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WOJTEK J\Desktop\Obrazek\Obrazki\2008-04-05-hav-beaver089-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WOJTEK J\Desktop\Obrazek\Obrazki\2008-04-05-hav-beaver0890_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WOJTEK J\Desktop\Obrazek\Obrazki\2008-04-05-hav-beaver089-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meryka Północna\USA\Arizona\Grand Canyon National Park (Park Narodowy Wielkiego Kanionu )\Havasu Canyon\Wodoapad Havasu\124019695.ZMXuYCy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D:\WOJTEK\ZDJĘCIA\Cuda natury\Ameryka Północna\USA\Arizona\Grand Canyon National Park (Park Narodowy Wielkiego Kanionu )\Havasu Canyon\Wodoapad Havasu\124019695.ZMXuYCy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:\WOJTEK\ZDJĘCIA\Cuda natury\Ameryka Północna\USA\Arizona\Grand Canyon National Park (Park Narodowy Wielkiego Kanionu )\Havasu Canyon\Wodoapad Havasu\1\2\4683633578_4e734dc268_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D:\WOJTEK\ZDJĘCIA\Cuda natury\Ameryka Północna\USA\Arizona\Grand Canyon National Park (Park Narodowy Wielkiego Kanionu )\Havasu Canyon\Wodoapad Havasu\1\1\4683633578_4e734dc268_b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D:\WOJTEK\ZDJĘCIA\Cuda natury\Ameryka Północna\USA\Arizona\Grand Canyon National Park (Park Narodowy Wielkiego Kanionu )\Havasu Canyon\Wodoapad Havasu\1\2\Havasu_Falls_at_Night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D:\WOJTEK\ZDJĘCIA\Cuda natury\Ameryka Północna\USA\Arizona\Grand Canyon National Park (Park Narodowy Wielkiego Kanionu )\Havasu Canyon\Wodoapad Havasu\1\1\Havasu_Falls_at_Night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Wojtek\Pulpit\Havasu.Falls.original.115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Documents and Settings\Wojtek\Pulpit\Havasu.Falls.original.115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C:\Users\WOJTEK J\Desktop\Obrazek\Obrazki\4576972895_2079d0026d_o_03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3" descr="C:\Users\WOJTEK J\Desktop\Obrazek\Obrazki\4576972895_2079d0026d_o_01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 descr="C:\Users\WOJTEK J\Desktop\Obrazek\Obrazki\4576972895_2079d0026d_o_02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00375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5" descr="D:\WOJTEK\ZDJĘCIA\Cuda natury\Ameryka Północna\USA\Arizona\Grand Canyon National Park (Park Narodowy Wielkiego Kanionu )\Havasu Canyon\Wodoapad Havasu\140182477.0kpCODLb.jpg"/>
          <p:cNvPicPr>
            <a:picLocks noChangeAspect="1" noChangeArrowheads="1"/>
          </p:cNvPicPr>
          <p:nvPr/>
        </p:nvPicPr>
        <p:blipFill>
          <a:blip r:embed="rId16">
            <a:lum bright="-8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5" descr="D:\WOJTEK\ZDJĘCIA\Cuda natury\Ameryka Północna\USA\Arizona\Grand Canyon National Park (Park Narodowy Wielkiego Kanionu )\Havasu Canyon\Wodoapad Havasu\140182477.0kpCODLb.jpg"/>
          <p:cNvPicPr>
            <a:picLocks noChangeAspect="1" noChangeArrowheads="1"/>
          </p:cNvPicPr>
          <p:nvPr/>
        </p:nvPicPr>
        <p:blipFill>
          <a:blip r:embed="rId16">
            <a:lum bright="-8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8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3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8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3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1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6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6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1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600"/>
                            </p:stCondLst>
                            <p:childTnLst>
                              <p:par>
                                <p:cTn id="60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3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900"/>
                            </p:stCondLst>
                            <p:childTnLst>
                              <p:par>
                                <p:cTn id="67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400"/>
                            </p:stCondLst>
                            <p:childTnLst>
                              <p:par>
                                <p:cTn id="7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900"/>
                            </p:stCondLst>
                            <p:childTnLst>
                              <p:par>
                                <p:cTn id="8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8400"/>
                            </p:stCondLst>
                            <p:childTnLst>
                              <p:par>
                                <p:cTn id="88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3" dur="3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28860" y="2143116"/>
            <a:ext cx="3954159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254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The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5000">
                      <a:srgbClr val="DD451B"/>
                    </a:gs>
                    <a:gs pos="50000">
                      <a:schemeClr val="bg1"/>
                    </a:gs>
                    <a:gs pos="79000">
                      <a:srgbClr val="00B0F0"/>
                    </a:gs>
                  </a:gsLst>
                  <a:lin ang="5400000"/>
                </a:gradFill>
                <a:latin typeface="Footlight MT Light" pitchFamily="18" charset="0"/>
              </a:rPr>
              <a:t>End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5000">
                    <a:srgbClr val="DD451B"/>
                  </a:gs>
                  <a:gs pos="50000">
                    <a:schemeClr val="bg1"/>
                  </a:gs>
                  <a:gs pos="79000">
                    <a:srgbClr val="00B0F0"/>
                  </a:gs>
                </a:gsLst>
                <a:lin ang="5400000"/>
              </a:gradFill>
              <a:latin typeface="Footlight MT Light" pitchFamily="18" charset="0"/>
            </a:endParaRPr>
          </a:p>
        </p:txBody>
      </p:sp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6929438" y="6215063"/>
            <a:ext cx="1571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i="1">
                <a:latin typeface="Perpetua" pitchFamily="18" charset="0"/>
              </a:rPr>
              <a:t>Agnerz</a:t>
            </a: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285750" y="6072188"/>
            <a:ext cx="2357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Perpetua" pitchFamily="18" charset="0"/>
              </a:rPr>
              <a:t>Photos of internet</a:t>
            </a:r>
            <a:endParaRPr lang="pl-PL" sz="2000" b="1" i="1">
              <a:latin typeface="Perpetua" pitchFamily="18" charset="0"/>
            </a:endParaRP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26</Words>
  <Application>Microsoft Office PowerPoint</Application>
  <PresentationFormat>Presentación en pantalla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2019-08-20T10:02:44Z</dcterms:created>
  <dcterms:modified xsi:type="dcterms:W3CDTF">2019-08-20T10:06:33Z</dcterms:modified>
</cp:coreProperties>
</file>