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58" r:id="rId5"/>
    <p:sldId id="266" r:id="rId6"/>
    <p:sldId id="267" r:id="rId7"/>
    <p:sldId id="268" r:id="rId8"/>
    <p:sldId id="269" r:id="rId9"/>
    <p:sldId id="260" r:id="rId10"/>
    <p:sldId id="262" r:id="rId11"/>
    <p:sldId id="263" r:id="rId12"/>
    <p:sldId id="264" r:id="rId13"/>
    <p:sldId id="270" r:id="rId14"/>
    <p:sldId id="272" r:id="rId15"/>
    <p:sldId id="273" r:id="rId16"/>
    <p:sldId id="271" r:id="rId17"/>
    <p:sldId id="275" r:id="rId18"/>
    <p:sldId id="277" r:id="rId19"/>
    <p:sldId id="287" r:id="rId20"/>
    <p:sldId id="288" r:id="rId21"/>
    <p:sldId id="289" r:id="rId22"/>
    <p:sldId id="284" r:id="rId23"/>
    <p:sldId id="285" r:id="rId24"/>
    <p:sldId id="286" r:id="rId25"/>
    <p:sldId id="281" r:id="rId26"/>
    <p:sldId id="282" r:id="rId27"/>
    <p:sldId id="283" r:id="rId28"/>
    <p:sldId id="278" r:id="rId29"/>
    <p:sldId id="279" r:id="rId30"/>
    <p:sldId id="280" r:id="rId31"/>
    <p:sldId id="294" r:id="rId32"/>
    <p:sldId id="295" r:id="rId33"/>
    <p:sldId id="292" r:id="rId34"/>
    <p:sldId id="293" r:id="rId35"/>
    <p:sldId id="290" r:id="rId36"/>
    <p:sldId id="291" r:id="rId37"/>
    <p:sldId id="276" r:id="rId38"/>
    <p:sldId id="274" r:id="rId39"/>
    <p:sldId id="296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7th7sALDhKxbOG6iGT9jQ" hashData="FpFI0VHrnRoVSoMws4fJcHq213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50" autoAdjust="0"/>
    <p:restoredTop sz="94670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50F48-1488-4319-9918-819A9741AD6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270AD-260B-44EE-A320-A0EF2152C55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FC866-D1BF-4634-85C3-A81CFAECDA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08075-6E3B-4D09-B3CB-EF45D3C0F06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5E413-C0DB-4FBD-993E-C06693AB6A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5B98F-D11A-4114-B51E-5A85F51FC91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1F35D-2B9C-4EED-96C1-A80903CD26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4EFEA-E35D-4B6D-8DC2-3A62B00F074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FAE30D-6BB8-4674-B7F6-B7864EF8177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9A2EE-D5B2-491E-A796-AC417933E9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1AEE83-E125-4CBC-B3E9-4C276028DA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advClick="0" advTm="1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4DA088A-3E5B-4081-8B31-FB2352E6689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Documents%20and%20Settings\ca\Desktop\rohit.wma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en.wikipedia.org/wiki/Canaima_National_Park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Documents%20and%20Settings\ca\Desktop\rohit.wm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5288" y="1628775"/>
            <a:ext cx="84582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sz="4400" dirty="0" err="1">
                <a:solidFill>
                  <a:srgbClr val="FFFF00"/>
                </a:solidFill>
                <a:latin typeface="Berlin Sans FB Demi" pitchFamily="34" charset="0"/>
              </a:rPr>
              <a:t>Cataratas</a:t>
            </a:r>
            <a:r>
              <a:rPr lang="fr-CA" sz="4400" dirty="0">
                <a:solidFill>
                  <a:srgbClr val="FFFF00"/>
                </a:solidFill>
                <a:latin typeface="Berlin Sans FB Demi" pitchFamily="34" charset="0"/>
              </a:rPr>
              <a:t>...</a:t>
            </a:r>
          </a:p>
          <a:p>
            <a:pPr algn="ctr">
              <a:spcBef>
                <a:spcPct val="50000"/>
              </a:spcBef>
            </a:pPr>
            <a: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  <a:t>Agua </a:t>
            </a:r>
            <a:r>
              <a:rPr lang="fr-CA" sz="4400" dirty="0" err="1">
                <a:solidFill>
                  <a:schemeClr val="bg1"/>
                </a:solidFill>
                <a:latin typeface="Berlin Sans FB Demi" pitchFamily="34" charset="0"/>
              </a:rPr>
              <a:t>pura</a:t>
            </a:r>
            <a: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  <a:t>, </a:t>
            </a:r>
            <a:r>
              <a:rPr lang="fr-CA" sz="4400" dirty="0" err="1">
                <a:solidFill>
                  <a:schemeClr val="bg1"/>
                </a:solidFill>
                <a:latin typeface="Berlin Sans FB Demi" pitchFamily="34" charset="0"/>
              </a:rPr>
              <a:t>agua</a:t>
            </a:r>
            <a: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CA" sz="4400" dirty="0" err="1">
                <a:solidFill>
                  <a:schemeClr val="bg1"/>
                </a:solidFill>
                <a:latin typeface="Berlin Sans FB Demi" pitchFamily="34" charset="0"/>
              </a:rPr>
              <a:t>salvaje</a:t>
            </a:r>
            <a: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  <a:t>,</a:t>
            </a:r>
            <a:b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</a:br>
            <a:r>
              <a:rPr lang="fr-CA" sz="4400" dirty="0" err="1">
                <a:solidFill>
                  <a:schemeClr val="bg1"/>
                </a:solidFill>
                <a:latin typeface="Berlin Sans FB Demi" pitchFamily="34" charset="0"/>
              </a:rPr>
              <a:t>agua</a:t>
            </a:r>
            <a:r>
              <a:rPr lang="fr-CA" sz="4400" dirty="0">
                <a:solidFill>
                  <a:schemeClr val="bg1"/>
                </a:solidFill>
                <a:latin typeface="Berlin Sans FB Demi" pitchFamily="34" charset="0"/>
              </a:rPr>
              <a:t> que es </a:t>
            </a:r>
            <a:r>
              <a:rPr lang="fr-CA" sz="4400" dirty="0" err="1">
                <a:solidFill>
                  <a:schemeClr val="bg1"/>
                </a:solidFill>
                <a:latin typeface="Berlin Sans FB Demi" pitchFamily="34" charset="0"/>
              </a:rPr>
              <a:t>arte</a:t>
            </a:r>
            <a:endParaRPr lang="fr-CA" sz="4400" dirty="0">
              <a:solidFill>
                <a:schemeClr val="bg1"/>
              </a:solidFill>
              <a:latin typeface="Berlin Sans FB Demi" pitchFamily="34" charset="0"/>
            </a:endParaRPr>
          </a:p>
          <a:p>
            <a:pPr algn="ctr">
              <a:spcBef>
                <a:spcPct val="50000"/>
              </a:spcBef>
            </a:pPr>
            <a:endParaRPr lang="fr-CA" sz="44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pic>
        <p:nvPicPr>
          <p:cNvPr id="3075" name="rohit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304800" y="3581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1000">
    <p:randomBar dir="vert"/>
    <p:sndAc>
      <p:stSnd>
        <p:snd r:embed="rId3" name="12 W.A. Mozart - Elvira Madig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6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5"/>
                </p:tgtEl>
              </p:cMediaNode>
            </p:audio>
          </p:childTnLst>
        </p:cTn>
      </p:par>
    </p:tnLst>
    <p:bldLst>
      <p:bldP spid="307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iag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4300"/>
            <a:ext cx="9296400" cy="697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547813" y="228600"/>
            <a:ext cx="59039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dirty="0">
                <a:solidFill>
                  <a:schemeClr val="bg1"/>
                </a:solidFill>
              </a:rPr>
              <a:t>    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Cataratas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del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NIÁGARA.</a:t>
            </a:r>
            <a:b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</a:b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       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Altura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: 59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metros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800px-Jog_Falls%2C_India_-_August_20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26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8820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>
                <a:solidFill>
                  <a:srgbClr val="FFFF00"/>
                </a:solidFill>
                <a:latin typeface="Comic Sans MS" pitchFamily="66" charset="0"/>
              </a:rPr>
              <a:t>O, si las has visto en la India, las cataratas JOG.</a:t>
            </a:r>
            <a:br>
              <a:rPr lang="fr-CA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CA">
                <a:solidFill>
                  <a:srgbClr val="FFFF00"/>
                </a:solidFill>
                <a:latin typeface="Comic Sans MS" pitchFamily="66" charset="0"/>
              </a:rPr>
              <a:t>Altura: 253 metros.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971550" y="1219200"/>
            <a:ext cx="727233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Probablemente no piensas en otras cataratas…:</a:t>
            </a:r>
            <a:br>
              <a:rPr lang="fr-CA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</a:br>
            <a:r>
              <a:rPr lang="fr-CA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Victoria, Ángel e Iguazu.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905000" y="3886200"/>
            <a:ext cx="5715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Veamos  por qué no deberías nunca ignorar esas cataratas…</a:t>
            </a:r>
            <a:r>
              <a:rPr lang="fr-CA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ictoria%20fal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5800" y="0"/>
            <a:ext cx="103632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52400" y="6248400"/>
            <a:ext cx="8839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¿ Qué es esto ?  Pues es</a:t>
            </a:r>
            <a:r>
              <a:rPr lang="en-US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una vista aérea de las cataratas Victoria.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victoria_falls_7797_blo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23850" y="6276975"/>
            <a:ext cx="86106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cataratas Victoria tienen una longitud de 1,7 km y una altura de 108 m, y constituyen la mayor cortina de agua del mundo.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Victoria%20Falls-Zimbabw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6019800"/>
            <a:ext cx="70199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Las cataratas Victoria se encuentran en el río Zambeze.</a:t>
            </a:r>
            <a:br>
              <a:rPr lang="fr-CA" sz="20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</a:br>
            <a:r>
              <a:rPr lang="fr-CA" sz="20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Son compartidas entre Zambia y Zimbabwe.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39750" y="404813"/>
            <a:ext cx="792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¿Y estas cataratas? ¿Qué altura pueden tener?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477000" y="1773238"/>
            <a:ext cx="2667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 altura de estas cataratas es de</a:t>
            </a:r>
            <a:b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</a:b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979 metros.  Son seis veces más altas que las cataratas del Niágara y tres veces más altas que el Empire State Building.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4284663" y="6237288"/>
            <a:ext cx="4284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fr-CA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cataratas del ÁNGEL</a:t>
            </a:r>
          </a:p>
        </p:txBody>
      </p:sp>
      <p:pic>
        <p:nvPicPr>
          <p:cNvPr id="9221" name="Picture 9" descr="¡1_esta_catarata_va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268413"/>
            <a:ext cx="6076950" cy="430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  <p:bldP spid="6148" grpId="0" autoUpdateAnimBg="0"/>
      <p:bldP spid="615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64163" y="1628775"/>
            <a:ext cx="377983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b="1">
                <a:solidFill>
                  <a:schemeClr val="bg1"/>
                </a:solidFill>
                <a:latin typeface="Comic Sans MS" pitchFamily="66" charset="0"/>
              </a:rPr>
              <a:t>Las cataratas del Ángel</a:t>
            </a:r>
            <a:endParaRPr lang="fr-CA" sz="1800">
              <a:solidFill>
                <a:schemeClr val="bg1"/>
              </a:solidFill>
              <a:latin typeface="Comic Sans MS" pitchFamily="66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latin typeface="Comic Sans MS" pitchFamily="66" charset="0"/>
              </a:rPr>
              <a:t>Nombre autóctono : Kerepakupay Vená</a:t>
            </a:r>
          </a:p>
          <a:p>
            <a:pPr algn="ctr">
              <a:spcBef>
                <a:spcPct val="50000"/>
              </a:spcBef>
              <a:defRPr/>
            </a:pPr>
            <a:r>
              <a:rPr lang="fr-CA" sz="20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cataratas del Ángel</a:t>
            </a: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son las más altas cataratas de agua dulce del mundo, con una altura de 979 metros y una caída ininterrumpida de 807 metros.  Se encuentran en el Parque</a:t>
            </a: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  <a:hlinkClick r:id="rId2" tooltip="Canaima National Park"/>
              </a:rPr>
              <a:t> </a:t>
            </a: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Nacional de Canaima, en Venezuela.</a:t>
            </a:r>
            <a:endParaRPr lang="fr-CA" sz="18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8197" name="Picture 5" descr="innerang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0"/>
            <a:ext cx="479425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75680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239000" y="2438400"/>
            <a:ext cx="20574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cataratas del Ángel,  vistas desde abajo, a cerca de un kilómetro de su base.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75680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74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235825" y="2276475"/>
            <a:ext cx="19081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sz="20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Cuando hay nubes bajas cubriendo la cima, no se ve más que una cuarta parte de las cataratas.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403350" y="2133600"/>
            <a:ext cx="6481763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cataratas siguientes son, de hecho, casi 270 cascadas escalonándose sobre una distancia de 2,7 kilómetros en el río Iguazu.</a:t>
            </a:r>
          </a:p>
          <a:p>
            <a:pPr algn="ctr">
              <a:spcBef>
                <a:spcPct val="50000"/>
              </a:spcBef>
              <a:defRPr/>
            </a:pPr>
            <a:r>
              <a:rPr lang="fr-CA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Algunas de las cataratas individuales alcanzan hasta 82 metros de altura, aunque la mayoría están sobre los 64 metros.</a:t>
            </a:r>
          </a:p>
        </p:txBody>
      </p:sp>
      <p:pic>
        <p:nvPicPr>
          <p:cNvPr id="17412" name="rohit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304800" y="2590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74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412"/>
                </p:tgtEl>
              </p:cMediaNode>
            </p:audio>
          </p:childTnLst>
        </p:cTn>
      </p:par>
    </p:tnLst>
    <p:bldLst>
      <p:bldP spid="1741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02-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-150813"/>
            <a:ext cx="9601200" cy="727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3767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mic Sans MS" pitchFamily="66" charset="0"/>
              </a:rPr>
              <a:t>Cataratas IGUAZU</a:t>
            </a:r>
          </a:p>
        </p:txBody>
      </p:sp>
      <p:sp>
        <p:nvSpPr>
          <p:cNvPr id="14340" name="5 CuadroTexto"/>
          <p:cNvSpPr txBox="1">
            <a:spLocks noChangeArrowheads="1"/>
          </p:cNvSpPr>
          <p:nvPr/>
        </p:nvSpPr>
        <p:spPr bwMode="auto">
          <a:xfrm>
            <a:off x="5364163" y="1412875"/>
            <a:ext cx="3600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Lado de Argentina</a:t>
            </a:r>
          </a:p>
        </p:txBody>
      </p:sp>
      <p:sp>
        <p:nvSpPr>
          <p:cNvPr id="14341" name="6 CuadroTexto"/>
          <p:cNvSpPr txBox="1">
            <a:spLocks noChangeArrowheads="1"/>
          </p:cNvSpPr>
          <p:nvPr/>
        </p:nvSpPr>
        <p:spPr bwMode="auto">
          <a:xfrm>
            <a:off x="0" y="4292600"/>
            <a:ext cx="3600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Lado de Brasil</a:t>
            </a:r>
          </a:p>
        </p:txBody>
      </p:sp>
      <p:sp>
        <p:nvSpPr>
          <p:cNvPr id="8" name="7 Forma libre"/>
          <p:cNvSpPr/>
          <p:nvPr/>
        </p:nvSpPr>
        <p:spPr>
          <a:xfrm>
            <a:off x="-30163" y="2195513"/>
            <a:ext cx="7362826" cy="4765675"/>
          </a:xfrm>
          <a:custGeom>
            <a:avLst/>
            <a:gdLst>
              <a:gd name="connsiteX0" fmla="*/ 0 w 7361903"/>
              <a:gd name="connsiteY0" fmla="*/ 76200 h 4766187"/>
              <a:gd name="connsiteX1" fmla="*/ 427703 w 7361903"/>
              <a:gd name="connsiteY1" fmla="*/ 17206 h 4766187"/>
              <a:gd name="connsiteX2" fmla="*/ 1002891 w 7361903"/>
              <a:gd name="connsiteY2" fmla="*/ 179438 h 4766187"/>
              <a:gd name="connsiteX3" fmla="*/ 1725562 w 7361903"/>
              <a:gd name="connsiteY3" fmla="*/ 533400 h 4766187"/>
              <a:gd name="connsiteX4" fmla="*/ 2212258 w 7361903"/>
              <a:gd name="connsiteY4" fmla="*/ 872613 h 4766187"/>
              <a:gd name="connsiteX5" fmla="*/ 2831691 w 7361903"/>
              <a:gd name="connsiteY5" fmla="*/ 1226574 h 4766187"/>
              <a:gd name="connsiteX6" fmla="*/ 3628103 w 7361903"/>
              <a:gd name="connsiteY6" fmla="*/ 1713271 h 4766187"/>
              <a:gd name="connsiteX7" fmla="*/ 4557252 w 7361903"/>
              <a:gd name="connsiteY7" fmla="*/ 2524432 h 4766187"/>
              <a:gd name="connsiteX8" fmla="*/ 5265174 w 7361903"/>
              <a:gd name="connsiteY8" fmla="*/ 2893142 h 4766187"/>
              <a:gd name="connsiteX9" fmla="*/ 5781368 w 7361903"/>
              <a:gd name="connsiteY9" fmla="*/ 3453580 h 4766187"/>
              <a:gd name="connsiteX10" fmla="*/ 6548284 w 7361903"/>
              <a:gd name="connsiteY10" fmla="*/ 4235245 h 4766187"/>
              <a:gd name="connsiteX11" fmla="*/ 7226710 w 7361903"/>
              <a:gd name="connsiteY11" fmla="*/ 4589206 h 4766187"/>
              <a:gd name="connsiteX12" fmla="*/ 7359445 w 7361903"/>
              <a:gd name="connsiteY12" fmla="*/ 4766187 h 476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61903" h="4766187">
                <a:moveTo>
                  <a:pt x="0" y="76200"/>
                </a:moveTo>
                <a:cubicBezTo>
                  <a:pt x="130277" y="38100"/>
                  <a:pt x="260555" y="0"/>
                  <a:pt x="427703" y="17206"/>
                </a:cubicBezTo>
                <a:cubicBezTo>
                  <a:pt x="594851" y="34412"/>
                  <a:pt x="786581" y="93406"/>
                  <a:pt x="1002891" y="179438"/>
                </a:cubicBezTo>
                <a:cubicBezTo>
                  <a:pt x="1219201" y="265470"/>
                  <a:pt x="1524001" y="417871"/>
                  <a:pt x="1725562" y="533400"/>
                </a:cubicBezTo>
                <a:cubicBezTo>
                  <a:pt x="1927123" y="648929"/>
                  <a:pt x="2027903" y="757084"/>
                  <a:pt x="2212258" y="872613"/>
                </a:cubicBezTo>
                <a:cubicBezTo>
                  <a:pt x="2396613" y="988142"/>
                  <a:pt x="2595717" y="1086464"/>
                  <a:pt x="2831691" y="1226574"/>
                </a:cubicBezTo>
                <a:cubicBezTo>
                  <a:pt x="3067665" y="1366684"/>
                  <a:pt x="3340510" y="1496961"/>
                  <a:pt x="3628103" y="1713271"/>
                </a:cubicBezTo>
                <a:cubicBezTo>
                  <a:pt x="3915696" y="1929581"/>
                  <a:pt x="4284407" y="2327787"/>
                  <a:pt x="4557252" y="2524432"/>
                </a:cubicBezTo>
                <a:cubicBezTo>
                  <a:pt x="4830097" y="2721077"/>
                  <a:pt x="5061155" y="2738284"/>
                  <a:pt x="5265174" y="2893142"/>
                </a:cubicBezTo>
                <a:cubicBezTo>
                  <a:pt x="5469193" y="3048000"/>
                  <a:pt x="5567517" y="3229896"/>
                  <a:pt x="5781368" y="3453580"/>
                </a:cubicBezTo>
                <a:cubicBezTo>
                  <a:pt x="5995219" y="3677264"/>
                  <a:pt x="6307394" y="4045974"/>
                  <a:pt x="6548284" y="4235245"/>
                </a:cubicBezTo>
                <a:cubicBezTo>
                  <a:pt x="6789174" y="4424516"/>
                  <a:pt x="7091517" y="4500716"/>
                  <a:pt x="7226710" y="4589206"/>
                </a:cubicBezTo>
                <a:cubicBezTo>
                  <a:pt x="7361903" y="4677696"/>
                  <a:pt x="7360674" y="4721941"/>
                  <a:pt x="7359445" y="4766187"/>
                </a:cubicBezTo>
              </a:path>
            </a:pathLst>
          </a:cu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003-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2400" y="-150813"/>
            <a:ext cx="9525000" cy="7216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0"/>
            <a:ext cx="4500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mic Sans MS" pitchFamily="66" charset="0"/>
              </a:rPr>
              <a:t>Cataratas  del río IGUAZU</a:t>
            </a:r>
          </a:p>
        </p:txBody>
      </p:sp>
      <p:sp>
        <p:nvSpPr>
          <p:cNvPr id="7" name="6 Forma libre"/>
          <p:cNvSpPr/>
          <p:nvPr/>
        </p:nvSpPr>
        <p:spPr>
          <a:xfrm>
            <a:off x="971550" y="1784350"/>
            <a:ext cx="8297863" cy="5073650"/>
          </a:xfrm>
          <a:custGeom>
            <a:avLst/>
            <a:gdLst>
              <a:gd name="connsiteX0" fmla="*/ 0 w 8266471"/>
              <a:gd name="connsiteY0" fmla="*/ 4999703 h 4999703"/>
              <a:gd name="connsiteX1" fmla="*/ 117987 w 8266471"/>
              <a:gd name="connsiteY1" fmla="*/ 4350774 h 4999703"/>
              <a:gd name="connsiteX2" fmla="*/ 501445 w 8266471"/>
              <a:gd name="connsiteY2" fmla="*/ 3878826 h 4999703"/>
              <a:gd name="connsiteX3" fmla="*/ 1519084 w 8266471"/>
              <a:gd name="connsiteY3" fmla="*/ 3406877 h 4999703"/>
              <a:gd name="connsiteX4" fmla="*/ 2492478 w 8266471"/>
              <a:gd name="connsiteY4" fmla="*/ 2816942 h 4999703"/>
              <a:gd name="connsiteX5" fmla="*/ 3878826 w 8266471"/>
              <a:gd name="connsiteY5" fmla="*/ 2566219 h 4999703"/>
              <a:gd name="connsiteX6" fmla="*/ 4793226 w 8266471"/>
              <a:gd name="connsiteY6" fmla="*/ 2050026 h 4999703"/>
              <a:gd name="connsiteX7" fmla="*/ 5604387 w 8266471"/>
              <a:gd name="connsiteY7" fmla="*/ 1710813 h 4999703"/>
              <a:gd name="connsiteX8" fmla="*/ 6371304 w 8266471"/>
              <a:gd name="connsiteY8" fmla="*/ 1253613 h 4999703"/>
              <a:gd name="connsiteX9" fmla="*/ 7197213 w 8266471"/>
              <a:gd name="connsiteY9" fmla="*/ 545690 h 4999703"/>
              <a:gd name="connsiteX10" fmla="*/ 7787149 w 8266471"/>
              <a:gd name="connsiteY10" fmla="*/ 191729 h 4999703"/>
              <a:gd name="connsiteX11" fmla="*/ 7964129 w 8266471"/>
              <a:gd name="connsiteY11" fmla="*/ 29497 h 4999703"/>
              <a:gd name="connsiteX12" fmla="*/ 8229600 w 8266471"/>
              <a:gd name="connsiteY12" fmla="*/ 14748 h 4999703"/>
              <a:gd name="connsiteX13" fmla="*/ 8185355 w 8266471"/>
              <a:gd name="connsiteY13" fmla="*/ 14748 h 4999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266471" h="4999703">
                <a:moveTo>
                  <a:pt x="0" y="4999703"/>
                </a:moveTo>
                <a:cubicBezTo>
                  <a:pt x="17206" y="4768645"/>
                  <a:pt x="34413" y="4537587"/>
                  <a:pt x="117987" y="4350774"/>
                </a:cubicBezTo>
                <a:cubicBezTo>
                  <a:pt x="201561" y="4163961"/>
                  <a:pt x="267929" y="4036142"/>
                  <a:pt x="501445" y="3878826"/>
                </a:cubicBezTo>
                <a:cubicBezTo>
                  <a:pt x="734961" y="3721510"/>
                  <a:pt x="1187245" y="3583858"/>
                  <a:pt x="1519084" y="3406877"/>
                </a:cubicBezTo>
                <a:cubicBezTo>
                  <a:pt x="1850923" y="3229896"/>
                  <a:pt x="2099188" y="2957052"/>
                  <a:pt x="2492478" y="2816942"/>
                </a:cubicBezTo>
                <a:cubicBezTo>
                  <a:pt x="2885768" y="2676832"/>
                  <a:pt x="3495368" y="2694038"/>
                  <a:pt x="3878826" y="2566219"/>
                </a:cubicBezTo>
                <a:cubicBezTo>
                  <a:pt x="4262284" y="2438400"/>
                  <a:pt x="4505633" y="2192594"/>
                  <a:pt x="4793226" y="2050026"/>
                </a:cubicBezTo>
                <a:cubicBezTo>
                  <a:pt x="5080819" y="1907458"/>
                  <a:pt x="5341374" y="1843548"/>
                  <a:pt x="5604387" y="1710813"/>
                </a:cubicBezTo>
                <a:cubicBezTo>
                  <a:pt x="5867400" y="1578078"/>
                  <a:pt x="6105833" y="1447800"/>
                  <a:pt x="6371304" y="1253613"/>
                </a:cubicBezTo>
                <a:cubicBezTo>
                  <a:pt x="6636775" y="1059426"/>
                  <a:pt x="6961239" y="722671"/>
                  <a:pt x="7197213" y="545690"/>
                </a:cubicBezTo>
                <a:cubicBezTo>
                  <a:pt x="7433187" y="368709"/>
                  <a:pt x="7659330" y="277761"/>
                  <a:pt x="7787149" y="191729"/>
                </a:cubicBezTo>
                <a:cubicBezTo>
                  <a:pt x="7914968" y="105697"/>
                  <a:pt x="7890387" y="58994"/>
                  <a:pt x="7964129" y="29497"/>
                </a:cubicBezTo>
                <a:cubicBezTo>
                  <a:pt x="8037871" y="0"/>
                  <a:pt x="8192729" y="17206"/>
                  <a:pt x="8229600" y="14748"/>
                </a:cubicBezTo>
                <a:cubicBezTo>
                  <a:pt x="8266471" y="12290"/>
                  <a:pt x="8225913" y="13519"/>
                  <a:pt x="8185355" y="14748"/>
                </a:cubicBezTo>
              </a:path>
            </a:pathLst>
          </a:cu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365" name="7 CuadroTexto"/>
          <p:cNvSpPr txBox="1">
            <a:spLocks noChangeArrowheads="1"/>
          </p:cNvSpPr>
          <p:nvPr/>
        </p:nvSpPr>
        <p:spPr bwMode="auto">
          <a:xfrm>
            <a:off x="2051050" y="2349500"/>
            <a:ext cx="36004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Lado de Argentina</a:t>
            </a:r>
          </a:p>
        </p:txBody>
      </p:sp>
      <p:sp>
        <p:nvSpPr>
          <p:cNvPr id="15366" name="8 CuadroTexto"/>
          <p:cNvSpPr txBox="1">
            <a:spLocks noChangeArrowheads="1"/>
          </p:cNvSpPr>
          <p:nvPr/>
        </p:nvSpPr>
        <p:spPr bwMode="auto">
          <a:xfrm>
            <a:off x="4716463" y="5661025"/>
            <a:ext cx="3600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Lado de Brasil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116013" y="914400"/>
            <a:ext cx="69119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Vista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panorámica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de la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pasarela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 que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lleva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a la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Gargante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del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Diablo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(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Lado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de Argentina) IGUAZU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900113" y="4941888"/>
            <a:ext cx="7488237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CA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Las </a:t>
            </a:r>
            <a:r>
              <a:rPr lang="fr-CA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cataratas</a:t>
            </a:r>
            <a:r>
              <a:rPr lang="fr-CA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Iguazu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están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situadas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en el río con el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mismo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nombre,  en la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frontera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del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Estado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brasileño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de Paraná y de la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provincia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</a:t>
            </a:r>
            <a:r>
              <a:rPr lang="fr-CA" dirty="0" err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argentina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Comic Sans MS" pitchFamily="66" charset="0"/>
              </a:rPr>
              <a:t> de Misiones.</a:t>
            </a:r>
          </a:p>
        </p:txBody>
      </p:sp>
      <p:pic>
        <p:nvPicPr>
          <p:cNvPr id="16388" name="6 Imagen" descr="DSC038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4113"/>
            <a:ext cx="91440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SC0385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836613"/>
            <a:ext cx="9180513" cy="516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3 CuadroTexto"/>
          <p:cNvSpPr txBox="1">
            <a:spLocks noChangeArrowheads="1"/>
          </p:cNvSpPr>
          <p:nvPr/>
        </p:nvSpPr>
        <p:spPr bwMode="auto">
          <a:xfrm>
            <a:off x="684213" y="260350"/>
            <a:ext cx="7704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 (Garganta del Diablo)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SC038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4 CuadroTexto"/>
          <p:cNvSpPr txBox="1">
            <a:spLocks noChangeArrowheads="1"/>
          </p:cNvSpPr>
          <p:nvPr/>
        </p:nvSpPr>
        <p:spPr bwMode="auto">
          <a:xfrm>
            <a:off x="684213" y="260350"/>
            <a:ext cx="7704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 (Garganta del Diablo)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SC038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4 CuadroTexto"/>
          <p:cNvSpPr txBox="1">
            <a:spLocks noChangeArrowheads="1"/>
          </p:cNvSpPr>
          <p:nvPr/>
        </p:nvSpPr>
        <p:spPr bwMode="auto">
          <a:xfrm>
            <a:off x="684213" y="260350"/>
            <a:ext cx="7704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 (Garganta del Diablo)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SC038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3 CuadroTexto"/>
          <p:cNvSpPr txBox="1">
            <a:spLocks noChangeArrowheads="1"/>
          </p:cNvSpPr>
          <p:nvPr/>
        </p:nvSpPr>
        <p:spPr bwMode="auto">
          <a:xfrm>
            <a:off x="684213" y="260350"/>
            <a:ext cx="7704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 (Garganta del Diablo)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SC039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SC039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3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SC040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CuadroTexto"/>
          <p:cNvSpPr txBox="1">
            <a:spLocks noChangeArrowheads="1"/>
          </p:cNvSpPr>
          <p:nvPr/>
        </p:nvSpPr>
        <p:spPr bwMode="auto">
          <a:xfrm>
            <a:off x="827088" y="260350"/>
            <a:ext cx="7489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  (Isla de San Martin)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SC040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3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DSC040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3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SC041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3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Argentina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0 Imagen" descr="DSC040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8488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8 Imagen" descr="DSC042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405188"/>
            <a:ext cx="6126162" cy="3452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9 Imagen" descr="DSC0401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0"/>
            <a:ext cx="60864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11 Imagen" descr="DSC0428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424238"/>
            <a:ext cx="6084888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12 CuadroTexto"/>
          <p:cNvSpPr txBox="1">
            <a:spLocks noChangeArrowheads="1"/>
          </p:cNvSpPr>
          <p:nvPr/>
        </p:nvSpPr>
        <p:spPr bwMode="auto">
          <a:xfrm>
            <a:off x="1619250" y="3068638"/>
            <a:ext cx="64817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tabLst>
                <a:tab pos="4748213" algn="l"/>
              </a:tabLst>
            </a:pPr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Coatíes o Pizotes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SC043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SC043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3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SC043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SC044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SC044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SC044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SC044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SC044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SC045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CuadroTexto"/>
          <p:cNvSpPr txBox="1">
            <a:spLocks noChangeArrowheads="1"/>
          </p:cNvSpPr>
          <p:nvPr/>
        </p:nvSpPr>
        <p:spPr bwMode="auto">
          <a:xfrm>
            <a:off x="1331913" y="260350"/>
            <a:ext cx="6480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SC045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2488"/>
            <a:ext cx="91440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2 CuadroTexto"/>
          <p:cNvSpPr txBox="1">
            <a:spLocks noChangeArrowheads="1"/>
          </p:cNvSpPr>
          <p:nvPr/>
        </p:nvSpPr>
        <p:spPr bwMode="auto">
          <a:xfrm>
            <a:off x="1116013" y="260350"/>
            <a:ext cx="6911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Comic Sans MS" pitchFamily="66" charset="0"/>
              </a:rPr>
              <a:t>Desde el lado de Brasil (Garganta del Diablo)</a:t>
            </a:r>
          </a:p>
        </p:txBody>
      </p:sp>
    </p:spTree>
  </p:cSld>
  <p:clrMapOvr>
    <a:masterClrMapping/>
  </p:clrMapOvr>
  <p:transition advClick="0" advTm="16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_tradnl" sz="4400">
                <a:solidFill>
                  <a:srgbClr val="CCECFF"/>
                </a:solidFill>
              </a:rPr>
              <a:t>¿Te ha gustado?</a:t>
            </a:r>
            <a:endParaRPr lang="es-ES" sz="4400">
              <a:solidFill>
                <a:srgbClr val="CCECFF"/>
              </a:solidFill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827088" y="3141663"/>
            <a:ext cx="7632700" cy="173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s-ES_tradnl" sz="2800">
                <a:solidFill>
                  <a:srgbClr val="FFFF79"/>
                </a:solidFill>
              </a:rPr>
              <a:t>No seas egoísta.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s-ES_tradnl" sz="2800">
                <a:solidFill>
                  <a:srgbClr val="CCECFF"/>
                </a:solidFill>
              </a:rPr>
              <a:t>Haz que tus amigos lo disfruten también.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s-ES_tradnl" sz="2800">
                <a:solidFill>
                  <a:srgbClr val="CCECFF"/>
                </a:solidFill>
              </a:rPr>
              <a:t>Te lo agradecerán.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es-ES_tradnl" sz="2800">
                <a:solidFill>
                  <a:srgbClr val="FFFF79"/>
                </a:solidFill>
              </a:rPr>
              <a:t>Envíaselo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endParaRPr lang="es-ES_tradnl" sz="2800">
              <a:solidFill>
                <a:srgbClr val="FFFF79"/>
              </a:solidFill>
            </a:endParaRP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endParaRPr lang="es-ES" sz="2800">
              <a:solidFill>
                <a:srgbClr val="FFFF79"/>
              </a:solidFill>
            </a:endParaRPr>
          </a:p>
        </p:txBody>
      </p:sp>
    </p:spTree>
  </p:cSld>
  <p:clrMapOvr>
    <a:masterClrMapping/>
  </p:clrMapOvr>
  <p:transition advClick="0" advTm="16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2976" y="4071942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taratas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Cataratas</Template>
  <TotalTime>2</TotalTime>
  <Words>431</Words>
  <Application>Microsoft Office PowerPoint</Application>
  <PresentationFormat>Presentación en pantalla (4:3)</PresentationFormat>
  <Paragraphs>55</Paragraphs>
  <Slides>38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5" baseType="lpstr">
      <vt:lpstr>Times New Roman</vt:lpstr>
      <vt:lpstr>Arial</vt:lpstr>
      <vt:lpstr>Calibri</vt:lpstr>
      <vt:lpstr>Berlin Sans FB Demi</vt:lpstr>
      <vt:lpstr>Comic Sans MS</vt:lpstr>
      <vt:lpstr>Cataratas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2018-01-17T09:30:37Z</dcterms:created>
  <dcterms:modified xsi:type="dcterms:W3CDTF">2018-01-17T09:32:46Z</dcterms:modified>
</cp:coreProperties>
</file>