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59" r:id="rId2"/>
    <p:sldId id="358" r:id="rId3"/>
    <p:sldId id="353" r:id="rId4"/>
    <p:sldId id="357" r:id="rId5"/>
    <p:sldId id="355" r:id="rId6"/>
    <p:sldId id="354" r:id="rId7"/>
    <p:sldId id="257" r:id="rId8"/>
    <p:sldId id="256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4" r:id="rId25"/>
    <p:sldId id="276" r:id="rId26"/>
    <p:sldId id="277" r:id="rId27"/>
    <p:sldId id="278" r:id="rId28"/>
    <p:sldId id="279" r:id="rId29"/>
    <p:sldId id="275" r:id="rId30"/>
    <p:sldId id="273" r:id="rId31"/>
    <p:sldId id="280" r:id="rId32"/>
    <p:sldId id="294" r:id="rId33"/>
    <p:sldId id="297" r:id="rId34"/>
    <p:sldId id="281" r:id="rId35"/>
    <p:sldId id="282" r:id="rId36"/>
    <p:sldId id="283" r:id="rId37"/>
    <p:sldId id="284" r:id="rId38"/>
    <p:sldId id="285" r:id="rId39"/>
    <p:sldId id="286" r:id="rId40"/>
    <p:sldId id="287" r:id="rId41"/>
    <p:sldId id="288" r:id="rId42"/>
    <p:sldId id="289" r:id="rId43"/>
    <p:sldId id="290" r:id="rId44"/>
    <p:sldId id="291" r:id="rId45"/>
    <p:sldId id="292" r:id="rId46"/>
    <p:sldId id="304" r:id="rId47"/>
    <p:sldId id="293" r:id="rId48"/>
    <p:sldId id="295" r:id="rId49"/>
    <p:sldId id="296" r:id="rId50"/>
    <p:sldId id="298" r:id="rId51"/>
    <p:sldId id="299" r:id="rId52"/>
    <p:sldId id="300" r:id="rId53"/>
    <p:sldId id="301" r:id="rId54"/>
    <p:sldId id="303" r:id="rId55"/>
    <p:sldId id="305" r:id="rId56"/>
    <p:sldId id="306" r:id="rId57"/>
    <p:sldId id="307" r:id="rId58"/>
    <p:sldId id="308" r:id="rId59"/>
    <p:sldId id="309" r:id="rId60"/>
    <p:sldId id="310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1" r:id="rId80"/>
    <p:sldId id="332" r:id="rId81"/>
    <p:sldId id="333" r:id="rId82"/>
    <p:sldId id="334" r:id="rId83"/>
    <p:sldId id="302" r:id="rId84"/>
    <p:sldId id="311" r:id="rId85"/>
    <p:sldId id="339" r:id="rId86"/>
    <p:sldId id="335" r:id="rId87"/>
    <p:sldId id="336" r:id="rId88"/>
    <p:sldId id="337" r:id="rId89"/>
    <p:sldId id="338" r:id="rId90"/>
    <p:sldId id="340" r:id="rId91"/>
    <p:sldId id="341" r:id="rId92"/>
    <p:sldId id="342" r:id="rId93"/>
    <p:sldId id="343" r:id="rId94"/>
    <p:sldId id="344" r:id="rId95"/>
    <p:sldId id="345" r:id="rId96"/>
    <p:sldId id="346" r:id="rId97"/>
    <p:sldId id="347" r:id="rId98"/>
    <p:sldId id="356" r:id="rId99"/>
    <p:sldId id="348" r:id="rId100"/>
    <p:sldId id="349" r:id="rId101"/>
    <p:sldId id="330" r:id="rId102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modifyVerifier cryptProviderType="rsaFull" cryptAlgorithmClass="hash" cryptAlgorithmType="typeAny" cryptAlgorithmSid="4" spinCount="100000" saltData="KKZTiOQOJIpRiK/e9ssyug==" hashData="0BO90c9lypvWlk5JJS9lD3KHya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ECFF"/>
    <a:srgbClr val="99CC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2956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97C092-334D-4C98-B330-0E0808CC510F}" type="slidenum">
              <a:rPr lang="zh-TW" altLang="en-US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68572244"/>
      </p:ext>
    </p:extLst>
  </p:cSld>
  <p:clrMapOvr>
    <a:masterClrMapping/>
  </p:clrMapOvr>
  <p:transition spd="slow" advTm="25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0ECA0C-E15A-48C3-9A27-B475F06AB66C}" type="slidenum">
              <a:rPr lang="zh-TW" altLang="en-US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56350550"/>
      </p:ext>
    </p:extLst>
  </p:cSld>
  <p:clrMapOvr>
    <a:masterClrMapping/>
  </p:clrMapOvr>
  <p:transition spd="slow" advTm="25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23D950-E5F4-4F8F-B9D8-E3C7C5EAA28B}" type="slidenum">
              <a:rPr lang="zh-TW" altLang="en-US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41590345"/>
      </p:ext>
    </p:extLst>
  </p:cSld>
  <p:clrMapOvr>
    <a:masterClrMapping/>
  </p:clrMapOvr>
  <p:transition spd="slow" advTm="25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EFCFE0-CE3A-4002-ACDC-CA533849549A}" type="slidenum">
              <a:rPr lang="zh-TW" altLang="en-US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73903845"/>
      </p:ext>
    </p:extLst>
  </p:cSld>
  <p:clrMapOvr>
    <a:masterClrMapping/>
  </p:clrMapOvr>
  <p:transition spd="slow" advTm="25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A111FB-A44A-4C12-932B-A4FA37C41E4B}" type="slidenum">
              <a:rPr lang="zh-TW" altLang="en-US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43928696"/>
      </p:ext>
    </p:extLst>
  </p:cSld>
  <p:clrMapOvr>
    <a:masterClrMapping/>
  </p:clrMapOvr>
  <p:transition spd="slow" advTm="25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C7053-1902-4644-B8E2-B49072F18882}" type="slidenum">
              <a:rPr lang="zh-TW" altLang="en-US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98009655"/>
      </p:ext>
    </p:extLst>
  </p:cSld>
  <p:clrMapOvr>
    <a:masterClrMapping/>
  </p:clrMapOvr>
  <p:transition spd="slow" advTm="25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E845B-89E0-45FD-9842-7E4C1599B1A8}" type="slidenum">
              <a:rPr lang="zh-TW" altLang="en-US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54467393"/>
      </p:ext>
    </p:extLst>
  </p:cSld>
  <p:clrMapOvr>
    <a:masterClrMapping/>
  </p:clrMapOvr>
  <p:transition spd="slow" advTm="25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D8189-0544-4688-9B47-11FFAF6EA265}" type="slidenum">
              <a:rPr lang="zh-TW" altLang="en-US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66730851"/>
      </p:ext>
    </p:extLst>
  </p:cSld>
  <p:clrMapOvr>
    <a:masterClrMapping/>
  </p:clrMapOvr>
  <p:transition spd="slow" advTm="25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799FF8-D561-49BB-9BAE-27D7F0FE4EE4}" type="slidenum">
              <a:rPr lang="zh-TW" altLang="en-US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67924423"/>
      </p:ext>
    </p:extLst>
  </p:cSld>
  <p:clrMapOvr>
    <a:masterClrMapping/>
  </p:clrMapOvr>
  <p:transition spd="slow" advTm="25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FBC98B-3A7B-4DBA-921B-4EA71876ACB1}" type="slidenum">
              <a:rPr lang="zh-TW" altLang="en-US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11538022"/>
      </p:ext>
    </p:extLst>
  </p:cSld>
  <p:clrMapOvr>
    <a:masterClrMapping/>
  </p:clrMapOvr>
  <p:transition spd="slow" advTm="25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7B4225-2B30-4E7E-B1DB-6D772B2531CD}" type="slidenum">
              <a:rPr lang="zh-TW" altLang="en-US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44393877"/>
      </p:ext>
    </p:extLst>
  </p:cSld>
  <p:clrMapOvr>
    <a:masterClrMapping/>
  </p:clrMapOvr>
  <p:transition spd="slow" advTm="25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105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TW"/>
          </a:p>
        </p:txBody>
      </p:sp>
      <p:sp>
        <p:nvSpPr>
          <p:cNvPr id="1105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TW"/>
          </a:p>
        </p:txBody>
      </p:sp>
      <p:sp>
        <p:nvSpPr>
          <p:cNvPr id="1105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F02927-4925-4E1C-A43F-7764A17E4E9B}" type="slidenum">
              <a:rPr lang="zh-TW" altLang="en-US"/>
              <a:pPr/>
              <a:t>‹Nº›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2500">
    <p:zoom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4.gif"/><Relationship Id="rId5" Type="http://schemas.openxmlformats.org/officeDocument/2006/relationships/image" Target="../media/image2.gif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8" name="Picture 4" descr="skazochnye-domiki-iz-anglijskoj-provintsii-54-foto_5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8"/>
            <a:ext cx="9144000" cy="6837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551" name="Text Box 7"/>
          <p:cNvSpPr txBox="1">
            <a:spLocks noChangeArrowheads="1"/>
          </p:cNvSpPr>
          <p:nvPr/>
        </p:nvSpPr>
        <p:spPr bwMode="auto">
          <a:xfrm>
            <a:off x="971550" y="1268413"/>
            <a:ext cx="6985000" cy="707886"/>
          </a:xfrm>
          <a:prstGeom prst="rect">
            <a:avLst/>
          </a:prstGeom>
          <a:noFill/>
          <a:ln>
            <a:noFill/>
          </a:ln>
          <a:effectLst>
            <a:outerShdw dist="12700" dir="16200000" algn="ctr" rotWithShape="0">
              <a:schemeClr val="bg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es-ES" altLang="zh-TW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Casas con techos de paja</a:t>
            </a:r>
            <a:endParaRPr kumimoji="0" lang="fr-FR" altLang="zh-TW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8552" name="Text Box 8"/>
          <p:cNvSpPr txBox="1">
            <a:spLocks noChangeArrowheads="1"/>
          </p:cNvSpPr>
          <p:nvPr/>
        </p:nvSpPr>
        <p:spPr bwMode="auto">
          <a:xfrm>
            <a:off x="3311885" y="5731937"/>
            <a:ext cx="2304330" cy="830997"/>
          </a:xfrm>
          <a:prstGeom prst="rect">
            <a:avLst/>
          </a:prstGeom>
          <a:noFill/>
          <a:ln>
            <a:noFill/>
          </a:ln>
          <a:effectLst>
            <a:outerShdw dist="12700" dir="16200000" algn="ctr" rotWithShape="0">
              <a:schemeClr val="bg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kumimoji="0" lang="en-US" altLang="zh-TW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Auto-</a:t>
            </a:r>
            <a:r>
              <a:rPr kumimoji="0" lang="en-US" altLang="zh-TW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reproducción</a:t>
            </a:r>
            <a:r>
              <a:rPr kumimoji="0" lang="en-US" altLang="zh-TW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</a:t>
            </a:r>
            <a:r>
              <a:rPr kumimoji="0" lang="en-US" altLang="zh-TW" sz="2400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</a:t>
            </a:r>
            <a:r>
              <a:rPr kumimoji="0" lang="en-US" altLang="zh-TW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  <a:r>
              <a:rPr kumimoji="0" lang="en-US" altLang="zh-TW" dirty="0" smtClean="0"/>
              <a:t> </a:t>
            </a:r>
            <a:endParaRPr kumimoji="0" lang="fr-FR" altLang="zh-TW" sz="22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8553" name="Text Box 9"/>
          <p:cNvSpPr txBox="1">
            <a:spLocks noChangeArrowheads="1"/>
          </p:cNvSpPr>
          <p:nvPr/>
        </p:nvSpPr>
        <p:spPr bwMode="auto">
          <a:xfrm>
            <a:off x="5469949" y="3573016"/>
            <a:ext cx="3024188" cy="1200329"/>
          </a:xfrm>
          <a:prstGeom prst="rect">
            <a:avLst/>
          </a:prstGeom>
          <a:noFill/>
          <a:ln>
            <a:noFill/>
          </a:ln>
          <a:effectLst>
            <a:outerShdw dist="12700" dir="16200000" algn="ctr" rotWithShape="0">
              <a:schemeClr val="bg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fr-FR" altLang="zh-TW" dirty="0" err="1" smtClean="0">
                <a:solidFill>
                  <a:srgbClr val="FF0000"/>
                </a:solidFill>
                <a:latin typeface="Comic Sans MS" pitchFamily="66" charset="0"/>
              </a:rPr>
              <a:t>Música</a:t>
            </a:r>
            <a:r>
              <a:rPr kumimoji="0" lang="fr-FR" altLang="zh-TW" dirty="0" smtClean="0">
                <a:solidFill>
                  <a:srgbClr val="FF0000"/>
                </a:solidFill>
                <a:latin typeface="Comic Sans MS" pitchFamily="66" charset="0"/>
              </a:rPr>
              <a:t>: </a:t>
            </a:r>
            <a:r>
              <a:rPr kumimoji="0" lang="fr-FR" altLang="zh-TW" dirty="0" err="1" smtClean="0">
                <a:solidFill>
                  <a:srgbClr val="FF0000"/>
                </a:solidFill>
                <a:latin typeface="Comic Sans MS" pitchFamily="66" charset="0"/>
              </a:rPr>
              <a:t>Wybuduje</a:t>
            </a:r>
            <a:r>
              <a:rPr kumimoji="0" lang="fr-FR" altLang="zh-TW" dirty="0" smtClean="0">
                <a:solidFill>
                  <a:srgbClr val="FF0000"/>
                </a:solidFill>
                <a:latin typeface="Comic Sans MS" pitchFamily="66" charset="0"/>
              </a:rPr>
              <a:t> dom</a:t>
            </a:r>
          </a:p>
          <a:p>
            <a:r>
              <a:rPr kumimoji="0" lang="fr-FR" altLang="zh-TW" dirty="0" smtClean="0">
                <a:solidFill>
                  <a:srgbClr val="FF0000"/>
                </a:solidFill>
                <a:latin typeface="Comic Sans MS" pitchFamily="66" charset="0"/>
              </a:rPr>
              <a:t>           (</a:t>
            </a:r>
            <a:r>
              <a:rPr kumimoji="0" lang="fr-FR" altLang="zh-TW" dirty="0" err="1" smtClean="0">
                <a:solidFill>
                  <a:srgbClr val="FF0000"/>
                </a:solidFill>
                <a:latin typeface="Comic Sans MS" pitchFamily="66" charset="0"/>
              </a:rPr>
              <a:t>construir</a:t>
            </a:r>
            <a:r>
              <a:rPr kumimoji="0" lang="fr-FR" altLang="zh-TW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kumimoji="0" lang="fr-FR" altLang="zh-TW" dirty="0" err="1" smtClean="0">
                <a:solidFill>
                  <a:srgbClr val="FF0000"/>
                </a:solidFill>
                <a:latin typeface="Comic Sans MS" pitchFamily="66" charset="0"/>
              </a:rPr>
              <a:t>una</a:t>
            </a:r>
            <a:r>
              <a:rPr kumimoji="0" lang="fr-FR" altLang="zh-TW" dirty="0" smtClean="0">
                <a:solidFill>
                  <a:srgbClr val="FF0000"/>
                </a:solidFill>
                <a:latin typeface="Comic Sans MS" pitchFamily="66" charset="0"/>
              </a:rPr>
              <a:t> casa)</a:t>
            </a:r>
          </a:p>
          <a:p>
            <a:r>
              <a:rPr kumimoji="0" lang="fr-FR" altLang="zh-TW" dirty="0" err="1" smtClean="0">
                <a:solidFill>
                  <a:srgbClr val="FF0000"/>
                </a:solidFill>
                <a:latin typeface="Comic Sans MS" pitchFamily="66" charset="0"/>
              </a:rPr>
              <a:t>Cantante</a:t>
            </a:r>
            <a:r>
              <a:rPr kumimoji="0" lang="fr-FR" altLang="zh-TW" dirty="0" smtClean="0">
                <a:solidFill>
                  <a:srgbClr val="FF0000"/>
                </a:solidFill>
                <a:latin typeface="Comic Sans MS" pitchFamily="66" charset="0"/>
              </a:rPr>
              <a:t>: </a:t>
            </a:r>
            <a:r>
              <a:rPr kumimoji="0" lang="fr-FR" altLang="zh-TW" dirty="0" err="1" smtClean="0">
                <a:solidFill>
                  <a:srgbClr val="FF0000"/>
                </a:solidFill>
                <a:latin typeface="Comic Sans MS" pitchFamily="66" charset="0"/>
              </a:rPr>
              <a:t>Janusz</a:t>
            </a:r>
            <a:r>
              <a:rPr kumimoji="0" lang="fr-FR" altLang="zh-TW" dirty="0" smtClean="0">
                <a:solidFill>
                  <a:srgbClr val="FF0000"/>
                </a:solidFill>
                <a:latin typeface="Comic Sans MS" pitchFamily="66" charset="0"/>
              </a:rPr>
              <a:t> Laskowski</a:t>
            </a:r>
            <a:endParaRPr kumimoji="0" lang="zh-TW" altLang="fr-FR" dirty="0"/>
          </a:p>
        </p:txBody>
      </p:sp>
      <p:pic>
        <p:nvPicPr>
          <p:cNvPr id="108555" name="Picture 11" descr="notes_0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165850"/>
            <a:ext cx="8382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56" name="Picture 12" descr="cd-0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229225"/>
            <a:ext cx="1225550" cy="919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fbeelding 7" descr="musical_notes_bubbling_md_wht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652963"/>
            <a:ext cx="855663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000">
    <p:sndAc>
      <p:stSnd loop="1">
        <p:snd r:embed="rId3" name="Janusz Laskowski - Wybuduje do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085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51" grpId="0"/>
      <p:bldP spid="108551" grpId="1"/>
      <p:bldP spid="1085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skazochnye-domiki-iz-anglijskoj-provintsii-54-foto_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skazochnye-domiki-iz-anglijskoj-provintsii-54-foto_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skazochnye-domiki-iz-anglijskoj-provintsii-54-foto_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skazochnye-domiki-iz-anglijskoj-provintsii-54-foto_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skazochnye-domiki-iz-anglijskoj-provintsii-54-foto_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_6ec1c_42758c21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0_6ec1e_e9af91fb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_6ec2d_fe16e45e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_6ec3b_86da60c0_X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_6ec16_988608e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_6ec18_a8cb148e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_6ec20_5083f389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_6ec21_9a6b6fb1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_6ec23_7eaa76ae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0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_6ec25_75dd93f0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0_6ec26_de004673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0_6ec27_139a0cb5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0_6ec28_aab0f000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0_6ec29_8d8f9e14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0_6ec30_6847d85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0_6ec48_b84e2e32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0_600a0_5cd8dfa3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0_600c0_22d93ad6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0_4320b_c22a3e3a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99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0_4320d_c7f77196_Xa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0_4320f_198db743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0_4321a_38e418f4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0_600cc_8de94324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0_600a4_cb1a2bc7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0_4321b_4a6f52e9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0_43203_d504f3bf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0_43206_92419b02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0_6000a_4855501b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0_6000b_ff8bfb11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0_6000c_3a96c2e0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0_6000d_fed5cefc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0_6000e_f6c9af95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0_6000f_6a28224f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0_6001e_a9d53769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0_6003f_a8a66d59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0_6006b_b21683a2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0_6009b_7c895849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0_6009e_efb72a31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0_43201_13022f9a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0_43219_12cb38ec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0_43202_cb3a63f4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0_43204_2ae43368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0_43205_db1de9f9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0_43207_a228fba4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0_43210_2e792e19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0_43211_eb725884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99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0_43212_e88bed60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0_43217_4047ebd5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99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0_60011_795739a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0_60013_d00934b4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0_60014_e2b21e14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0_60015_f0b65259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0_60016_7263e9de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99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0_60019_af7d90b7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0_60025_9994317a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0_60032_bbf69248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0_60034_de465a7f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0_60038_398078e4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0_60056_9b432c20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0_60085_4dd6228d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 descr="0_60089_b4b89690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99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0_60091_68bf0425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0_60097_e3228b41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1ce77ee76159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5c57a4f8cef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5e3e70a2fb98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7a617c2145b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7d19504fa889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8f1407aa6e5b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9cd20f0374ab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30af5ef9ded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360c61e421cd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5872c7176387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9" name="Picture 3" descr="803514cfe00a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a47f0892d4c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ab3ffd847423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0_43215_8729f9e1_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0_60021_2e350809_XX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e6e0489148d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ab4d0b1ea0f2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af6cc7e740c8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afa8ff09db7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c4d4502e314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e95cec644bc9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fe0a753f1230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skazochnye-domiki-iz-anglijskoj-provintsii-54-foto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40" name="Picture 4" descr="skazochnye-domiki-iz-anglijskoj-provintsii-54-foto_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skazochnye-domiki-iz-anglijskoj-provintsii-54-foto_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skazochnye-domiki-iz-anglijskoj-provintsii-54-foto_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skazochnye-domiki-iz-anglijskoj-provintsii-54-foto_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skazochnye-domiki-iz-anglijskoj-provintsii-54-foto_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 descr="skazochnye-domiki-iz-anglijskoj-provintsii-54-foto_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skazochnye-domiki-iz-anglijskoj-provintsii-54-foto_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013"/>
            <a:ext cx="9144000" cy="695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skazochnye-domiki-iz-anglijskoj-provintsii-54-foto_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500">
    <p:zoom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591dd5f6dcd4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7740650" y="6337300"/>
            <a:ext cx="10144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pl-PL" altLang="zh-TW" sz="1600">
                <a:latin typeface="Comic Sans MS" pitchFamily="66" charset="0"/>
              </a:rPr>
              <a:t>FIGA 57</a:t>
            </a:r>
            <a:endParaRPr kumimoji="0" lang="zh-TW" altLang="en-US" sz="1600">
              <a:latin typeface="Comic Sans MS" pitchFamily="66" charset="0"/>
            </a:endParaRPr>
          </a:p>
        </p:txBody>
      </p:sp>
      <p:sp>
        <p:nvSpPr>
          <p:cNvPr id="72710" name="WordArt 6"/>
          <p:cNvSpPr>
            <a:spLocks noChangeArrowheads="1" noChangeShapeType="1" noTextEdit="1"/>
          </p:cNvSpPr>
          <p:nvPr/>
        </p:nvSpPr>
        <p:spPr bwMode="auto">
          <a:xfrm rot="190789">
            <a:off x="3132138" y="2781300"/>
            <a:ext cx="2589212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>
                <a:rot lat="0" lon="20519999" rev="0"/>
              </a:camera>
              <a:lightRig rig="legacyHarsh3" dir="r"/>
            </a:scene3d>
            <a:sp3d extrusionH="430200" prstMaterial="legacyMatte">
              <a:extrusionClr>
                <a:srgbClr val="006600"/>
              </a:extrusionClr>
            </a:sp3d>
          </a:bodyPr>
          <a:lstStyle/>
          <a:p>
            <a:pPr algn="ctr"/>
            <a:r>
              <a:rPr lang="es-ES" sz="48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3399"/>
                    </a:gs>
                    <a:gs pos="12500">
                      <a:srgbClr val="FF6633"/>
                    </a:gs>
                    <a:gs pos="25000">
                      <a:srgbClr val="FFFF00"/>
                    </a:gs>
                    <a:gs pos="37500">
                      <a:srgbClr val="01A78F"/>
                    </a:gs>
                    <a:gs pos="50000">
                      <a:srgbClr val="3366FF"/>
                    </a:gs>
                    <a:gs pos="62500">
                      <a:srgbClr val="01A78F"/>
                    </a:gs>
                    <a:gs pos="75000">
                      <a:srgbClr val="FFFF00"/>
                    </a:gs>
                    <a:gs pos="87500">
                      <a:srgbClr val="FF6633"/>
                    </a:gs>
                    <a:gs pos="100000">
                      <a:srgbClr val="FF3399"/>
                    </a:gs>
                  </a:gsLst>
                  <a:lin ang="21409211" scaled="1"/>
                </a:gradFill>
                <a:latin typeface="Monotype Corsiva"/>
              </a:rPr>
              <a:t>The End</a:t>
            </a:r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611188" y="836613"/>
            <a:ext cx="3960812" cy="641350"/>
          </a:xfrm>
          <a:prstGeom prst="rect">
            <a:avLst/>
          </a:prstGeom>
          <a:noFill/>
          <a:ln>
            <a:noFill/>
          </a:ln>
          <a:effectLst>
            <a:outerShdw dist="12700" dir="16200000" algn="ctr" rotWithShape="0">
              <a:schemeClr val="bg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en-AU">
                <a:solidFill>
                  <a:srgbClr val="FF0000"/>
                </a:solidFill>
                <a:latin typeface="Comic Sans MS" pitchFamily="66" charset="0"/>
              </a:rPr>
              <a:t>You</a:t>
            </a:r>
            <a:r>
              <a:rPr kumimoji="0" lang="en-AU">
                <a:latin typeface="Comic Sans MS" pitchFamily="66" charset="0"/>
              </a:rPr>
              <a:t> </a:t>
            </a:r>
            <a:r>
              <a:rPr kumimoji="0" lang="en-AU" altLang="zh-TW">
                <a:latin typeface="Comic Sans MS" pitchFamily="66" charset="0"/>
              </a:rPr>
              <a:t> </a:t>
            </a:r>
            <a:r>
              <a:rPr kumimoji="0" lang="en-AU">
                <a:solidFill>
                  <a:srgbClr val="FF0000"/>
                </a:solidFill>
                <a:latin typeface="Comic Sans MS" pitchFamily="66" charset="0"/>
              </a:rPr>
              <a:t>Can</a:t>
            </a:r>
            <a:r>
              <a:rPr kumimoji="0" lang="en-AU" b="1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kumimoji="0" lang="en-AU">
                <a:solidFill>
                  <a:srgbClr val="FF0000"/>
                </a:solidFill>
                <a:latin typeface="Comic Sans MS" pitchFamily="66" charset="0"/>
              </a:rPr>
              <a:t>Keep Listening To The Music Or Press</a:t>
            </a:r>
            <a:r>
              <a:rPr kumimoji="0" lang="en-AU" altLang="zh-TW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kumimoji="0" lang="en-US" altLang="zh-TW">
                <a:solidFill>
                  <a:srgbClr val="FF0000"/>
                </a:solidFill>
                <a:latin typeface="Comic Sans MS" pitchFamily="66" charset="0"/>
              </a:rPr>
              <a:t>" </a:t>
            </a:r>
            <a:r>
              <a:rPr kumimoji="0" lang="en-AU">
                <a:solidFill>
                  <a:srgbClr val="FF0000"/>
                </a:solidFill>
                <a:latin typeface="Comic Sans MS" pitchFamily="66" charset="0"/>
              </a:rPr>
              <a:t>Esc</a:t>
            </a:r>
            <a:r>
              <a:rPr kumimoji="0" lang="en-AU" altLang="zh-TW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kumimoji="0" lang="en-US" altLang="zh-TW">
                <a:solidFill>
                  <a:srgbClr val="FF0000"/>
                </a:solidFill>
                <a:latin typeface="Comic Sans MS" pitchFamily="66" charset="0"/>
              </a:rPr>
              <a:t>"</a:t>
            </a:r>
            <a:r>
              <a:rPr kumimoji="0" lang="en-AU">
                <a:solidFill>
                  <a:srgbClr val="FF0000"/>
                </a:solidFill>
                <a:latin typeface="Comic Sans MS" pitchFamily="66" charset="0"/>
              </a:rPr>
              <a:t> To Exit</a:t>
            </a:r>
            <a:endParaRPr kumimoji="0" lang="fr-FR" altLang="zh-TW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2712" name="Text Box 8"/>
          <p:cNvSpPr txBox="1">
            <a:spLocks noChangeArrowheads="1"/>
          </p:cNvSpPr>
          <p:nvPr/>
        </p:nvSpPr>
        <p:spPr bwMode="auto">
          <a:xfrm>
            <a:off x="5364163" y="3644900"/>
            <a:ext cx="3024187" cy="1250950"/>
          </a:xfrm>
          <a:prstGeom prst="rect">
            <a:avLst/>
          </a:prstGeom>
          <a:noFill/>
          <a:ln>
            <a:noFill/>
          </a:ln>
          <a:effectLst>
            <a:outerShdw dist="12700" dir="16200000" algn="ctr" rotWithShape="0">
              <a:schemeClr val="bg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fr-FR" altLang="zh-TW">
                <a:solidFill>
                  <a:srgbClr val="FF0000"/>
                </a:solidFill>
                <a:latin typeface="Comic Sans MS" pitchFamily="66" charset="0"/>
              </a:rPr>
              <a:t>Music:Wybuduje dom </a:t>
            </a:r>
          </a:p>
          <a:p>
            <a:r>
              <a:rPr kumimoji="0" lang="en-US" altLang="zh-TW"/>
              <a:t>           </a:t>
            </a:r>
            <a:r>
              <a:rPr kumimoji="0" lang="en-US" altLang="zh-TW">
                <a:solidFill>
                  <a:srgbClr val="FF0000"/>
                </a:solidFill>
                <a:latin typeface="Comic Sans MS" pitchFamily="66" charset="0"/>
              </a:rPr>
              <a:t>(build a house)</a:t>
            </a:r>
          </a:p>
          <a:p>
            <a:r>
              <a:rPr kumimoji="0" lang="zh-TW" altLang="en-US">
                <a:solidFill>
                  <a:srgbClr val="FF0000"/>
                </a:solidFill>
              </a:rPr>
              <a:t>          </a:t>
            </a:r>
            <a:r>
              <a:rPr kumimoji="0" lang="zh-TW" altLang="en-US" sz="2200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蓋房子</a:t>
            </a:r>
            <a:r>
              <a:rPr kumimoji="0" lang="zh-TW" altLang="en-US" sz="2200" b="1"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en-US" altLang="zh-TW" sz="2200" b="1">
                <a:latin typeface="標楷體" pitchFamily="65" charset="-120"/>
                <a:ea typeface="標楷體" pitchFamily="65" charset="-120"/>
              </a:rPr>
              <a:t> </a:t>
            </a:r>
            <a:endParaRPr kumimoji="0" lang="fr-FR" altLang="zh-TW" sz="2200" b="1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kumimoji="0" lang="en-US" altLang="zh-TW">
                <a:solidFill>
                  <a:srgbClr val="FF0000"/>
                </a:solidFill>
                <a:latin typeface="Comic Sans MS" pitchFamily="66" charset="0"/>
                <a:ea typeface="MS PGothic" pitchFamily="34" charset="-128"/>
              </a:rPr>
              <a:t>Singer:Janusz Laskowski</a:t>
            </a:r>
            <a:r>
              <a:rPr kumimoji="0" lang="en-US" altLang="zh-TW"/>
              <a:t> </a:t>
            </a:r>
            <a:endParaRPr kumimoji="0" lang="zh-TW" altLang="fr-FR"/>
          </a:p>
        </p:txBody>
      </p:sp>
      <p:pic>
        <p:nvPicPr>
          <p:cNvPr id="72714" name="Picture 10" descr="cd-0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229225"/>
            <a:ext cx="1225550" cy="919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15" name="Picture 11" descr="notes_0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092825"/>
            <a:ext cx="8382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fbeelding 7" descr="musical_notes_bubbling_md_wht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652963"/>
            <a:ext cx="855663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0" presetID="3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0" grpId="0" animBg="1"/>
      <p:bldP spid="72710" grpId="1" animBg="1"/>
      <p:bldP spid="72710" grpId="2" animBg="1"/>
      <p:bldP spid="72711" grpId="0"/>
      <p:bldP spid="7271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heme/theme1.xml><?xml version="1.0" encoding="utf-8"?>
<a:theme xmlns:a="http://schemas.openxmlformats.org/drawingml/2006/main" name="Maisons toits de chaume .. 03 09 2013">
  <a:themeElements>
    <a:clrScheme name="Houses with thatched roof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ouses with thatched roofs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pl-P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pl-P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Houses with thatched roof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uses with thatched roof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uses with thatched roof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uses with thatched roof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uses with thatched roof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uses with thatched roof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uses with thatched roof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uses with thatched roof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uses with thatched roof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uses with thatched roof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uses with thatched roof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uses with thatched roof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Maisons toits de chaume .. 03 09 2013</Template>
  <TotalTime>9</TotalTime>
  <Words>52</Words>
  <Application>Microsoft Office PowerPoint</Application>
  <PresentationFormat>Presentación en pantalla (4:3)</PresentationFormat>
  <Paragraphs>12</Paragraphs>
  <Slides>101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101</vt:i4>
      </vt:variant>
    </vt:vector>
  </HeadingPairs>
  <TitlesOfParts>
    <vt:vector size="107" baseType="lpstr">
      <vt:lpstr>Arial</vt:lpstr>
      <vt:lpstr>新細明體</vt:lpstr>
      <vt:lpstr>Comic Sans MS</vt:lpstr>
      <vt:lpstr>標楷體</vt:lpstr>
      <vt:lpstr>MS PGothic</vt:lpstr>
      <vt:lpstr>Maisons toits de chaume .. 03 09 2013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2022-04-04T16:44:50Z</dcterms:created>
  <dcterms:modified xsi:type="dcterms:W3CDTF">2022-04-04T16:54:03Z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0008006e8a000000000001024120</vt:lpwstr>
  </property>
</Properties>
</file>