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58" r:id="rId24"/>
    <p:sldId id="259" r:id="rId25"/>
    <p:sldId id="285" r:id="rId26"/>
    <p:sldId id="284" r:id="rId27"/>
    <p:sldId id="260" r:id="rId28"/>
    <p:sldId id="283" r:id="rId29"/>
    <p:sldId id="261" r:id="rId30"/>
    <p:sldId id="282" r:id="rId31"/>
    <p:sldId id="262" r:id="rId32"/>
    <p:sldId id="286" r:id="rId33"/>
    <p:sldId id="287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c2Wj7WGOnVa0saO+U4vaQ==" hashData="VXK8zWVM+1c9UDpuvXhzs2f32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813DA-FB48-465A-8045-DC2ECA8607D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1434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8518B-D2E4-45B5-9FFF-D6610A7E191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849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8E065-D00F-416D-85BE-091F3642720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7659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0C53A-F18A-4213-9B49-5BDC037FF18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2671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0E414-AA64-4377-A558-25C48D2B739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4268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2C329-4D53-4667-B472-4ED6670DB1E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166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7F76E-1D3F-430A-B471-EE4215867A1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7754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7E7BE-E26E-40C6-A0B8-C192104905B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439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3CB44C-6BC6-4F1A-97E1-7CEA179D34F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823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36094-8F54-4EA4-8352-9F00417FECC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778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0F2A0D-A11C-4B65-AF37-73AABA49D00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8166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430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EDFF40-AE65-4EEB-A87A-D47F64BA811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arte-bizerte-tunis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65750" y="-315913"/>
            <a:ext cx="15625763" cy="1083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863216" y="395287"/>
            <a:ext cx="7704906" cy="790575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/>
          <a:p>
            <a:r>
              <a:rPr lang="es-ES_tradnl" sz="6600" b="1" i="1" dirty="0" smtClean="0">
                <a:solidFill>
                  <a:srgbClr val="54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Cartago TÚNEZ</a:t>
            </a:r>
            <a:r>
              <a:rPr lang="es-ES" sz="4800" b="1" dirty="0" smtClean="0">
                <a:solidFill>
                  <a:srgbClr val="540000"/>
                </a:solidFill>
                <a:latin typeface="Tahoma" pitchFamily="34" charset="0"/>
              </a:rPr>
              <a:t>,</a:t>
            </a:r>
            <a:r>
              <a:rPr lang="es-ES" sz="4800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endParaRPr lang="es-ES" sz="6000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1042988" y="6381750"/>
            <a:ext cx="73453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s-ES" sz="2000" b="1">
                <a:solidFill>
                  <a:srgbClr val="540000"/>
                </a:solidFill>
                <a:latin typeface="Tahoma" pitchFamily="34" charset="0"/>
              </a:rPr>
              <a:t>NO USES EL RATON Y CONECTA LOS ALTAVOCES</a:t>
            </a:r>
            <a:r>
              <a:rPr lang="es-ES" sz="2800" b="1">
                <a:solidFill>
                  <a:schemeClr val="bg1"/>
                </a:solidFill>
              </a:rPr>
              <a:t> </a:t>
            </a:r>
            <a:endParaRPr lang="es-ES" sz="4400">
              <a:solidFill>
                <a:schemeClr val="tx2"/>
              </a:solidFill>
            </a:endParaRPr>
          </a:p>
        </p:txBody>
      </p:sp>
      <p:pic>
        <p:nvPicPr>
          <p:cNvPr id="2055" name="Picture 7" descr="flech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636838"/>
            <a:ext cx="144462" cy="130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984">
    <p:sndAc>
      <p:stSnd>
        <p:snd r:embed="rId2" name="dame la libertad, 3,50,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6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250825" y="0"/>
            <a:ext cx="91440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latin typeface="Tahoma" pitchFamily="34" charset="0"/>
              </a:rPr>
              <a:t>Cartago, se refiere a una serie de ciudades en el golfo de Túnez , de una colonia fenicia del primer  milenio A.C. hasta el suburbio de corriente fuera de Túnez.</a:t>
            </a:r>
          </a:p>
          <a:p>
            <a:r>
              <a:rPr lang="es-ES" sz="2000" b="1" dirty="0">
                <a:solidFill>
                  <a:schemeClr val="bg1"/>
                </a:solidFill>
                <a:latin typeface="Tahoma" pitchFamily="34" charset="0"/>
              </a:rPr>
              <a:t> La ciudad de Cartago se encuentra en el lado oriental del lago de Túnez, a través del centro de Túnez.  Según la leyenda romana fue fundada en 814 </a:t>
            </a:r>
            <a:r>
              <a:rPr lang="es-ES" sz="2000" b="1" dirty="0" err="1">
                <a:solidFill>
                  <a:schemeClr val="bg1"/>
                </a:solidFill>
                <a:latin typeface="Tahoma" pitchFamily="34" charset="0"/>
              </a:rPr>
              <a:t>aC</a:t>
            </a:r>
            <a:r>
              <a:rPr lang="es-ES" sz="2000" b="1" dirty="0">
                <a:solidFill>
                  <a:schemeClr val="bg1"/>
                </a:solidFill>
                <a:latin typeface="Tahoma" pitchFamily="34" charset="0"/>
              </a:rPr>
              <a:t> por fenicios colonos de Tiro bajo el liderazgo de Elisa ( la reina </a:t>
            </a:r>
            <a:r>
              <a:rPr lang="es-ES" sz="2000" b="1" dirty="0" err="1">
                <a:solidFill>
                  <a:schemeClr val="bg1"/>
                </a:solidFill>
                <a:latin typeface="Tahoma" pitchFamily="34" charset="0"/>
              </a:rPr>
              <a:t>Dido</a:t>
            </a:r>
            <a:r>
              <a:rPr lang="es-ES" sz="2000" b="1" dirty="0">
                <a:solidFill>
                  <a:schemeClr val="bg1"/>
                </a:solidFill>
                <a:latin typeface="Tahoma" pitchFamily="34" charset="0"/>
              </a:rPr>
              <a:t> ).  Se convirtió en una ciudad grande y rica.</a:t>
            </a:r>
          </a:p>
        </p:txBody>
      </p:sp>
    </p:spTree>
  </p:cSld>
  <p:clrMapOvr>
    <a:masterClrMapping/>
  </p:clrMapOvr>
  <p:transition advTm="30328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91734_12274554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219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G_07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93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rthage,_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17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57498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18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421232499LGgWgM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17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IMG_17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1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ardo_Museum_-_Carthage_ro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5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11401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3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hoto%20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9513"/>
            <a:ext cx="9144000" cy="1065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31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arthage_sud_urbanis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3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839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54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G_09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171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icilyandTunisiaSPRINGBROKEN2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485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sc08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437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unisie_Carthage_Ruines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85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Tunisia To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0238"/>
            <a:ext cx="9144000" cy="1080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hoto 0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47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4895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700"/>
            <a:ext cx="9144000" cy="763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8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hoto_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84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arthage_-_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38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Tunisie_Carthage_Ruines_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187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G_03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375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G_18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157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ldje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281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arthage_2006-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62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77474_sidibousa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69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ardo_Museum_-_Carthage_ro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969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oman_Ruins_Sbeitla_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375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099" name="Picture 3" descr="Copia de Nueva 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0"/>
            <a:ext cx="5508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SIMBOLO CON LA F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3635375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79388" y="0"/>
            <a:ext cx="6553200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b="1" dirty="0" err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Hoy</a:t>
            </a:r>
            <a:r>
              <a:rPr lang="fr-FR" sz="2400" b="1" dirty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es </a:t>
            </a:r>
            <a:fld id="{834A2010-1DD3-4431-AFB2-E262540F075F}" type="datetime2">
              <a:rPr lang="es-ES_tradnl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miércoles, 15 de diciembre de 2021</a:t>
            </a:fld>
            <a:endParaRPr lang="es-ES" sz="2400" b="1" dirty="0">
              <a:solidFill>
                <a:schemeClr val="bg1"/>
              </a:solidFill>
              <a:latin typeface="Arial Black" pitchFamily="34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2400" b="1" dirty="0" err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Ahora</a:t>
            </a:r>
            <a:r>
              <a:rPr lang="fr-FR" sz="2400" b="1" dirty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</a:t>
            </a:r>
            <a:r>
              <a:rPr lang="fr-FR" sz="2400" b="1" dirty="0" err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mismo</a:t>
            </a:r>
            <a:r>
              <a:rPr lang="fr-FR" sz="2400" b="1" dirty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son las </a:t>
            </a:r>
            <a:fld id="{6C35ACE7-9C18-4F3F-B3A0-21C8331BE5E8}" type="datetime10">
              <a:rPr lang="fr-FR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13:45</a:t>
            </a:fld>
            <a:r>
              <a:rPr lang="fr-FR" sz="2400" b="1" dirty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h.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b="1" dirty="0" err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Saludos</a:t>
            </a:r>
            <a:r>
              <a:rPr lang="fr-FR" sz="2400" b="1" dirty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desde</a:t>
            </a:r>
            <a:r>
              <a:rPr lang="fr-FR" sz="2400" b="1" dirty="0" smtClean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</a:t>
            </a:r>
            <a:r>
              <a:rPr lang="fr-FR" sz="2400" b="1" dirty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Cadiz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b="1" dirty="0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CADIZ, ANDALUCIA, (ESPAÑA )</a:t>
            </a:r>
          </a:p>
        </p:txBody>
      </p:sp>
    </p:spTree>
  </p:cSld>
  <p:clrMapOvr>
    <a:masterClrMapping/>
  </p:clrMapOvr>
  <p:transition advTm="21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nisie - Carthage .. 25 03 2013">
  <a:themeElements>
    <a:clrScheme name="CARTA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RTAG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RTA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Tunisie - Carthage .. 25 03 2013</Template>
  <TotalTime>4</TotalTime>
  <Words>136</Words>
  <Application>Microsoft Office PowerPoint</Application>
  <PresentationFormat>Presentación en pantalla (4:3)</PresentationFormat>
  <Paragraphs>10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40" baseType="lpstr">
      <vt:lpstr>Arial</vt:lpstr>
      <vt:lpstr>Georgia</vt:lpstr>
      <vt:lpstr>Tahoma</vt:lpstr>
      <vt:lpstr>Arial Black</vt:lpstr>
      <vt:lpstr>Times New Roman</vt:lpstr>
      <vt:lpstr>Comic Sans MS</vt:lpstr>
      <vt:lpstr>Tunisie - Carthage .. 25 03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2021-12-15T12:45:25Z</dcterms:created>
  <dcterms:modified xsi:type="dcterms:W3CDTF">2021-12-15T12:49:47Z</dcterms:modified>
</cp:coreProperties>
</file>