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tags/tag19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2" r:id="rId17"/>
    <p:sldId id="273" r:id="rId18"/>
    <p:sldId id="274" r:id="rId19"/>
    <p:sldId id="276" r:id="rId20"/>
    <p:sldId id="271" r:id="rId21"/>
    <p:sldId id="277" r:id="rId22"/>
    <p:sldId id="257" r:id="rId23"/>
  </p:sldIdLst>
  <p:sldSz cx="9144000" cy="5718175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PwNAext7uT0G9UD/3e/9g" hashData="mt3+eQ2Dr1H+YZpMAadk4M7xGs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00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90" y="-90"/>
      </p:cViewPr>
      <p:guideLst>
        <p:guide orient="horz" pos="180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6413"/>
            <a:ext cx="7772400" cy="12255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40088"/>
            <a:ext cx="6400800" cy="14620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00B32-8757-4C88-A03F-86336EAE0633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D071DC-5752-457B-B58F-87546B863DB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5063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4113"/>
            <a:ext cx="7772400" cy="1250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1D5EE-4153-4D33-8E55-50427FE2B393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5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D67B7-0ECC-4C60-954E-E6B16AA96905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525"/>
            <a:ext cx="4040188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925"/>
            <a:ext cx="4040188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279525"/>
            <a:ext cx="4041775" cy="5334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812925"/>
            <a:ext cx="4041775" cy="32956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DEB0BB-93B8-4CBE-B1DC-D1AB4B0B366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E4FF83-8B4A-40E4-9A27-6FCF368DD374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52350-F25C-433A-A1AE-66FF81FDA6B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7013"/>
            <a:ext cx="3008313" cy="969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013"/>
            <a:ext cx="5111750" cy="4881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196975"/>
            <a:ext cx="3008313" cy="39116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D0653-F251-4CD0-8320-0C15B9D9DF5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2088"/>
            <a:ext cx="5486400" cy="4730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1175"/>
            <a:ext cx="5486400" cy="34305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5163"/>
            <a:ext cx="5486400" cy="671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77C4-983F-4EF4-9C47-3BD2372769AF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04C57-6F28-4464-9FD1-B93FD4DEAC20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99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99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3452D9-8E74-4A74-8695-14BE6FF7DD67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7000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70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A87170-32B8-4CE9-9DB6-D6BE25B1FB76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3075" y="3003550"/>
            <a:ext cx="2952750" cy="563563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Winston-Salem</a:t>
            </a:r>
          </a:p>
        </p:txBody>
      </p:sp>
      <p:sp>
        <p:nvSpPr>
          <p:cNvPr id="2054" name="WordArt 6" descr="slide0021_image009"/>
          <p:cNvSpPr>
            <a:spLocks noChangeArrowheads="1" noChangeShapeType="1" noTextEdit="1"/>
          </p:cNvSpPr>
          <p:nvPr/>
        </p:nvSpPr>
        <p:spPr bwMode="auto">
          <a:xfrm>
            <a:off x="1692275" y="195263"/>
            <a:ext cx="547211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spc="560">
                <a:ln w="9525">
                  <a:noFill/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effectLst>
                  <a:outerShdw dist="45791" dir="3378596" algn="ctr" rotWithShape="0">
                    <a:schemeClr val="tx1"/>
                  </a:outerShdw>
                </a:effectLst>
                <a:latin typeface="Arial Black"/>
              </a:rPr>
              <a:t>State of North Carolina</a:t>
            </a:r>
          </a:p>
        </p:txBody>
      </p:sp>
      <p:pic>
        <p:nvPicPr>
          <p:cNvPr id="2055" name="Picture 7" descr="north-carolin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3363913"/>
            <a:ext cx="2879725" cy="2259012"/>
          </a:xfrm>
          <a:prstGeom prst="rect">
            <a:avLst/>
          </a:prstGeom>
          <a:noFill/>
          <a:ln w="88900" cmpd="tri">
            <a:solidFill>
              <a:srgbClr val="FF6600"/>
            </a:solidFill>
            <a:prstDash val="dash"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9438">
    <p:sndAc>
      <p:stSnd>
        <p:snd r:embed="rId3" name="Die Flippers &amp; James Last - Polka Part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356100" y="555625"/>
            <a:ext cx="2386013" cy="954088"/>
          </a:xfrm>
        </p:spPr>
        <p:txBody>
          <a:bodyPr/>
          <a:lstStyle/>
          <a:p>
            <a:r>
              <a:rPr lang="en-US" sz="2000" b="1">
                <a:solidFill>
                  <a:schemeClr val="bg1"/>
                </a:solidFill>
              </a:rPr>
              <a:t>Cary  Amtrak Station</a:t>
            </a:r>
            <a:endParaRPr lang="fr-CA" sz="20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579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937375" y="3057525"/>
            <a:ext cx="2098675" cy="9540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Raleigh from Western Boulevard</a:t>
            </a:r>
          </a:p>
        </p:txBody>
      </p:sp>
    </p:spTree>
    <p:custDataLst>
      <p:tags r:id="rId1"/>
    </p:custDataLst>
  </p:cSld>
  <p:clrMapOvr>
    <a:masterClrMapping/>
  </p:clrMapOvr>
  <p:transition spd="slow" advTm="6547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292725" y="122238"/>
            <a:ext cx="3394075" cy="469900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Greensboro  Skyline</a:t>
            </a:r>
          </a:p>
        </p:txBody>
      </p:sp>
    </p:spTree>
    <p:custDataLst>
      <p:tags r:id="rId1"/>
    </p:custDataLst>
  </p:cSld>
  <p:clrMapOvr>
    <a:masterClrMapping/>
  </p:clrMapOvr>
  <p:transition spd="slow" advTm="664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195513" y="122238"/>
            <a:ext cx="1800225" cy="9540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Lexington Barbecue</a:t>
            </a:r>
          </a:p>
        </p:txBody>
      </p:sp>
    </p:spTree>
    <p:custDataLst>
      <p:tags r:id="rId1"/>
    </p:custDataLst>
  </p:cSld>
  <p:clrMapOvr>
    <a:masterClrMapping/>
  </p:clrMapOvr>
  <p:transition spd="slow" advTm="525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43188"/>
            <a:ext cx="2592387" cy="9540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Hunting  Island Lighthouse</a:t>
            </a:r>
          </a:p>
        </p:txBody>
      </p:sp>
    </p:spTree>
    <p:custDataLst>
      <p:tags r:id="rId1"/>
    </p:custDataLst>
  </p:cSld>
  <p:clrMapOvr>
    <a:masterClrMapping/>
  </p:clrMapOvr>
  <p:transition spd="slow" advTm="5469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78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211638" y="4443413"/>
            <a:ext cx="3548062" cy="647700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Asheville</a:t>
            </a:r>
          </a:p>
        </p:txBody>
      </p:sp>
    </p:spTree>
    <p:custDataLst>
      <p:tags r:id="rId1"/>
    </p:custDataLst>
  </p:cSld>
  <p:clrMapOvr>
    <a:masterClrMapping/>
  </p:clrMapOvr>
  <p:transition spd="slow" advTm="6125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77050" y="2787650"/>
            <a:ext cx="2038350" cy="9540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Biltmore  Estate  Asheville</a:t>
            </a:r>
          </a:p>
        </p:txBody>
      </p:sp>
    </p:spTree>
    <p:custDataLst>
      <p:tags r:id="rId1"/>
    </p:custDataLst>
  </p:cSld>
  <p:clrMapOvr>
    <a:masterClrMapping/>
  </p:clrMapOvr>
  <p:transition spd="slow" advTm="6047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28600"/>
            <a:ext cx="2890837" cy="9540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Boone Hall</a:t>
            </a:r>
          </a:p>
        </p:txBody>
      </p:sp>
    </p:spTree>
    <p:custDataLst>
      <p:tags r:id="rId1"/>
    </p:custDataLst>
  </p:cSld>
  <p:clrMapOvr>
    <a:masterClrMapping/>
  </p:clrMapOvr>
  <p:transition spd="slow" advTm="603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393825" y="3435350"/>
            <a:ext cx="1882775" cy="954088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Charlotte</a:t>
            </a:r>
          </a:p>
        </p:txBody>
      </p:sp>
    </p:spTree>
    <p:custDataLst>
      <p:tags r:id="rId1"/>
    </p:custDataLst>
  </p:cSld>
  <p:clrMapOvr>
    <a:masterClrMapping/>
  </p:clrMapOvr>
  <p:transition spd="slow" advTm="617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154488"/>
            <a:ext cx="1871662" cy="9540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Charlotte</a:t>
            </a:r>
          </a:p>
        </p:txBody>
      </p:sp>
    </p:spTree>
    <p:custDataLst>
      <p:tags r:id="rId1"/>
    </p:custDataLst>
  </p:cSld>
  <p:clrMapOvr>
    <a:masterClrMapping/>
  </p:clrMapOvr>
  <p:transition spd="slow" advTm="7062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80288" y="122238"/>
            <a:ext cx="1666875" cy="649287"/>
          </a:xfrm>
        </p:spPr>
        <p:txBody>
          <a:bodyPr/>
          <a:lstStyle/>
          <a:p>
            <a:r>
              <a:rPr lang="fr-CA" sz="2000" b="1">
                <a:solidFill>
                  <a:srgbClr val="000066"/>
                </a:solidFill>
              </a:rPr>
              <a:t>Charlotte</a:t>
            </a:r>
          </a:p>
        </p:txBody>
      </p:sp>
    </p:spTree>
    <p:custDataLst>
      <p:tags r:id="rId1"/>
    </p:custDataLst>
  </p:cSld>
  <p:clrMapOvr>
    <a:masterClrMapping/>
  </p:clrMapOvr>
  <p:transition spd="slow" advTm="576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856163"/>
            <a:ext cx="3887788" cy="666750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Downtown  Wilmington</a:t>
            </a:r>
          </a:p>
        </p:txBody>
      </p:sp>
    </p:spTree>
    <p:custDataLst>
      <p:tags r:id="rId1"/>
    </p:custDataLst>
  </p:cSld>
  <p:clrMapOvr>
    <a:masterClrMapping/>
  </p:clrMapOvr>
  <p:transition spd="slow" advTm="6859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688013" y="4083050"/>
            <a:ext cx="3455987" cy="954088"/>
          </a:xfrm>
        </p:spPr>
        <p:txBody>
          <a:bodyPr/>
          <a:lstStyle/>
          <a:p>
            <a:r>
              <a:rPr lang="en-US" sz="2000" b="1">
                <a:solidFill>
                  <a:schemeClr val="bg1"/>
                </a:solidFill>
              </a:rPr>
              <a:t>Fall Foliage Along the Blue Ridge Parkway</a:t>
            </a:r>
            <a:endParaRPr lang="fr-CA" sz="20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5984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04775"/>
            <a:ext cx="3262313" cy="666750"/>
          </a:xfrm>
        </p:spPr>
        <p:txBody>
          <a:bodyPr/>
          <a:lstStyle/>
          <a:p>
            <a:r>
              <a:rPr lang="fr-CA" sz="1800" b="1">
                <a:solidFill>
                  <a:schemeClr val="bg1"/>
                </a:solidFill>
              </a:rPr>
              <a:t>Historic  Riverwalk  Wilmington</a:t>
            </a:r>
          </a:p>
        </p:txBody>
      </p:sp>
    </p:spTree>
    <p:custDataLst>
      <p:tags r:id="rId1"/>
    </p:custDataLst>
  </p:cSld>
  <p:clrMapOvr>
    <a:masterClrMapping/>
  </p:clrMapOvr>
  <p:transition spd="slow" advTm="6593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5019675"/>
            <a:ext cx="3240087" cy="576263"/>
          </a:xfrm>
        </p:spPr>
        <p:txBody>
          <a:bodyPr/>
          <a:lstStyle/>
          <a:p>
            <a:r>
              <a:rPr lang="en-US" sz="2000" b="1">
                <a:solidFill>
                  <a:schemeClr val="bg1"/>
                </a:solidFill>
              </a:rPr>
              <a:t>North Carolina State Legislative Building</a:t>
            </a:r>
            <a:endParaRPr lang="fr-CA" sz="20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6781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22238"/>
            <a:ext cx="3313112" cy="700087"/>
          </a:xfrm>
        </p:spPr>
        <p:txBody>
          <a:bodyPr/>
          <a:lstStyle/>
          <a:p>
            <a:r>
              <a:rPr lang="fr-CA" sz="2000" b="1">
                <a:solidFill>
                  <a:srgbClr val="FFFF00"/>
                </a:solidFill>
              </a:rPr>
              <a:t>North Carolina Museum of Natural  Sciences</a:t>
            </a:r>
          </a:p>
        </p:txBody>
      </p:sp>
    </p:spTree>
    <p:custDataLst>
      <p:tags r:id="rId1"/>
    </p:custDataLst>
  </p:cSld>
  <p:clrMapOvr>
    <a:masterClrMapping/>
  </p:clrMapOvr>
  <p:transition spd="slow" advTm="6875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083050"/>
            <a:ext cx="2027238" cy="593725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Raleigh</a:t>
            </a:r>
          </a:p>
        </p:txBody>
      </p:sp>
    </p:spTree>
    <p:custDataLst>
      <p:tags r:id="rId1"/>
    </p:custDataLst>
  </p:cSld>
  <p:clrMapOvr>
    <a:masterClrMapping/>
  </p:clrMapOvr>
  <p:transition spd="slow" advTm="6328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659563" y="122238"/>
            <a:ext cx="2303462" cy="954087"/>
          </a:xfrm>
        </p:spPr>
        <p:txBody>
          <a:bodyPr/>
          <a:lstStyle/>
          <a:p>
            <a:r>
              <a:rPr lang="fr-CA" sz="2000" b="1">
                <a:solidFill>
                  <a:schemeClr val="bg1"/>
                </a:solidFill>
              </a:rPr>
              <a:t>Grandfather Mountain</a:t>
            </a:r>
          </a:p>
        </p:txBody>
      </p:sp>
    </p:spTree>
    <p:custDataLst>
      <p:tags r:id="rId1"/>
    </p:custDataLst>
  </p:cSld>
  <p:clrMapOvr>
    <a:masterClrMapping/>
  </p:clrMapOvr>
  <p:transition spd="slow" advTm="6156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946650"/>
            <a:ext cx="8229600" cy="627063"/>
          </a:xfrm>
        </p:spPr>
        <p:txBody>
          <a:bodyPr/>
          <a:lstStyle/>
          <a:p>
            <a:r>
              <a:rPr lang="en-US" sz="2000" b="1">
                <a:solidFill>
                  <a:schemeClr val="bg1"/>
                </a:solidFill>
              </a:rPr>
              <a:t>Time Warner Cable Arena, home to the Charlotte Bobcats</a:t>
            </a:r>
            <a:endParaRPr lang="fr-CA" sz="20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15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268538" y="4875213"/>
            <a:ext cx="6573837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CA" b="1">
                <a:solidFill>
                  <a:schemeClr val="bg1"/>
                </a:solidFill>
              </a:rPr>
              <a:t>Kure Beach Fishing Pier at sunrise Wilmington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235825" y="3219450"/>
            <a:ext cx="1476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400" b="1">
                <a:solidFill>
                  <a:schemeClr val="bg1"/>
                </a:solidFill>
              </a:rPr>
              <a:t>Émile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724525" y="1779588"/>
            <a:ext cx="3168650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 sz="1400" b="1">
                <a:solidFill>
                  <a:schemeClr val="bg1"/>
                </a:solidFill>
              </a:rPr>
              <a:t>Music :  “ Polka Party” </a:t>
            </a:r>
          </a:p>
          <a:p>
            <a:pPr algn="ctr">
              <a:spcBef>
                <a:spcPct val="50000"/>
              </a:spcBef>
            </a:pPr>
            <a:r>
              <a:rPr lang="en-CA" sz="1400" b="1">
                <a:solidFill>
                  <a:schemeClr val="bg1"/>
                </a:solidFill>
              </a:rPr>
              <a:t>Die Flippers &amp; James Last</a:t>
            </a:r>
            <a:r>
              <a:rPr lang="en-CA" sz="140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3082" name="Picture 10" descr="Quebe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3651250"/>
            <a:ext cx="719138" cy="5207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1690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tmFilter="0,0; .5, 1; 1, 1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7" grpId="0"/>
      <p:bldP spid="307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3|3.7"/>
</p:tagLst>
</file>

<file path=ppt/theme/theme1.xml><?xml version="1.0" encoding="utf-8"?>
<a:theme xmlns:a="http://schemas.openxmlformats.org/drawingml/2006/main" name="north-carolina-usa-widescreen-emile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north-carolina-usa-widescreen-emile</Template>
  <TotalTime>2</TotalTime>
  <Words>83</Words>
  <Application>Microsoft Office PowerPoint</Application>
  <PresentationFormat>Personalizado</PresentationFormat>
  <Paragraphs>25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Arial</vt:lpstr>
      <vt:lpstr>north-carolina-usa-widescreen-emile</vt:lpstr>
      <vt:lpstr>Winston-Salem</vt:lpstr>
      <vt:lpstr>Cary  Amtrak Station</vt:lpstr>
      <vt:lpstr>Raleigh from Western Boulevard</vt:lpstr>
      <vt:lpstr>Greensboro  Skyline</vt:lpstr>
      <vt:lpstr>Lexington Barbecue</vt:lpstr>
      <vt:lpstr>Hunting  Island Lighthouse</vt:lpstr>
      <vt:lpstr>Diapositiva 7</vt:lpstr>
      <vt:lpstr>Asheville</vt:lpstr>
      <vt:lpstr>Biltmore  Estate  Asheville</vt:lpstr>
      <vt:lpstr>Boone Hall</vt:lpstr>
      <vt:lpstr>Charlotte</vt:lpstr>
      <vt:lpstr>Charlotte</vt:lpstr>
      <vt:lpstr>Charlotte</vt:lpstr>
      <vt:lpstr>Downtown  Wilmington</vt:lpstr>
      <vt:lpstr>Fall Foliage Along the Blue Ridge Parkway</vt:lpstr>
      <vt:lpstr>Historic  Riverwalk  Wilmington</vt:lpstr>
      <vt:lpstr>North Carolina State Legislative Building</vt:lpstr>
      <vt:lpstr>North Carolina Museum of Natural  Sciences</vt:lpstr>
      <vt:lpstr>Raleigh</vt:lpstr>
      <vt:lpstr>Grandfather Mountain</vt:lpstr>
      <vt:lpstr>Time Warner Cable Arena, home to the Charlotte Bobcats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Winston-Salem</dc:title>
  <dc:creator>B13012CF05D44384F9CBB453D41CFE26..</dc:creator>
  <cp:lastModifiedBy>B13012CF05D44384F9CBB453D41CFE26..</cp:lastModifiedBy>
  <cp:revision>1</cp:revision>
  <dcterms:created xsi:type="dcterms:W3CDTF">2016-02-07T15:45:33Z</dcterms:created>
  <dcterms:modified xsi:type="dcterms:W3CDTF">2016-02-07T15:47:43Z</dcterms:modified>
</cp:coreProperties>
</file>