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757" r:id="rId2"/>
  </p:sldMasterIdLst>
  <p:notesMasterIdLst>
    <p:notesMasterId r:id="rId46"/>
  </p:notesMasterIdLst>
  <p:sldIdLst>
    <p:sldId id="256" r:id="rId3"/>
    <p:sldId id="290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9" r:id="rId30"/>
    <p:sldId id="284" r:id="rId31"/>
    <p:sldId id="285" r:id="rId32"/>
    <p:sldId id="286" r:id="rId33"/>
    <p:sldId id="287" r:id="rId34"/>
    <p:sldId id="288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pitchFamily="34" charset="0"/>
      </a:defRPr>
    </a:lvl9pPr>
  </p:defaultTextStyle>
  <p:modifyVerifier cryptProviderType="rsaFull" cryptAlgorithmClass="hash" cryptAlgorithmType="typeAny" cryptAlgorithmSid="4" spinCount="100000" saltData="wYtLAsiiGmVXNqPoPA/yhQ==" hashData="dlBmi2TegY1kSFjXgJz/heRrm/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Lucida Sans Unicode" pitchFamily="34" charset="0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02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Lucida Sans Unicode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Lucida Sans Unicode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8373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8685213"/>
            <a:ext cx="29702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Lucida Sans Unicode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Lucida Sans Unicode" pitchFamily="34" charset="0"/>
              </a:defRPr>
            </a:lvl1pPr>
          </a:lstStyle>
          <a:p>
            <a:pPr>
              <a:defRPr/>
            </a:pPr>
            <a:fld id="{5D25B7A1-7F02-40D4-93CC-6E8A6BA2982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7A0161F-1B1D-4F91-8CC2-379CFA8FDF97}" type="slidenum">
              <a:rPr lang="es-ES_tradnl" smtClean="0"/>
              <a:pPr/>
              <a:t>1</a:t>
            </a:fld>
            <a:endParaRPr lang="es-ES_tradnl" smtClean="0"/>
          </a:p>
        </p:txBody>
      </p:sp>
      <p:sp>
        <p:nvSpPr>
          <p:cNvPr id="593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939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0C05C03-E254-4B2D-B32F-D633291CE2DC}" type="slidenum">
              <a:rPr lang="es-ES_tradnl" smtClean="0"/>
              <a:pPr/>
              <a:t>3</a:t>
            </a:fld>
            <a:endParaRPr lang="es-ES_tradnl" smtClean="0"/>
          </a:p>
        </p:txBody>
      </p:sp>
      <p:sp>
        <p:nvSpPr>
          <p:cNvPr id="604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042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7F38A72-F980-4019-955F-133740126099}" type="slidenum">
              <a:rPr lang="es-ES_tradnl" smtClean="0"/>
              <a:pPr/>
              <a:t>4</a:t>
            </a:fld>
            <a:endParaRPr lang="es-ES_tradnl" smtClean="0"/>
          </a:p>
        </p:txBody>
      </p:sp>
      <p:sp>
        <p:nvSpPr>
          <p:cNvPr id="6246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246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E35F3C9-5ED2-4F8C-ABC0-DF0F90BEB0E8}" type="slidenum">
              <a:rPr lang="es-ES_tradnl" smtClean="0"/>
              <a:pPr/>
              <a:t>5</a:t>
            </a:fld>
            <a:endParaRPr lang="es-ES_tradnl" smtClean="0"/>
          </a:p>
        </p:txBody>
      </p:sp>
      <p:sp>
        <p:nvSpPr>
          <p:cNvPr id="634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349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D068ABC-BED4-4573-AA4B-203A61C0E599}" type="slidenum">
              <a:rPr lang="es-ES_tradnl" smtClean="0"/>
              <a:pPr/>
              <a:t>6</a:t>
            </a:fld>
            <a:endParaRPr lang="es-ES_tradnl" smtClean="0"/>
          </a:p>
        </p:txBody>
      </p:sp>
      <p:sp>
        <p:nvSpPr>
          <p:cNvPr id="645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451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ACC5A92-AAF6-4C87-BE0B-B6C4B78C54BA}" type="slidenum">
              <a:rPr lang="es-ES_tradnl" smtClean="0"/>
              <a:pPr/>
              <a:t>7</a:t>
            </a:fld>
            <a:endParaRPr lang="es-ES_tradnl" smtClean="0"/>
          </a:p>
        </p:txBody>
      </p:sp>
      <p:sp>
        <p:nvSpPr>
          <p:cNvPr id="6553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4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8B9C3A5-F68E-4C58-8460-97434F4DF970}" type="slidenum">
              <a:rPr lang="es-ES_tradnl" smtClean="0"/>
              <a:pPr/>
              <a:t>8</a:t>
            </a:fld>
            <a:endParaRPr lang="es-ES_tradnl" smtClean="0"/>
          </a:p>
        </p:txBody>
      </p:sp>
      <p:sp>
        <p:nvSpPr>
          <p:cNvPr id="6656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656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DC2F6CF-60FE-43C3-886B-55B2040BC05F}" type="slidenum">
              <a:rPr lang="es-ES_tradnl" smtClean="0"/>
              <a:pPr/>
              <a:t>9</a:t>
            </a:fld>
            <a:endParaRPr lang="es-ES_tradnl" smtClean="0"/>
          </a:p>
        </p:txBody>
      </p:sp>
      <p:sp>
        <p:nvSpPr>
          <p:cNvPr id="675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758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B9B6DE5-2F5F-4BF4-BE00-E55E3CC4B98C}" type="slidenum">
              <a:rPr lang="es-ES_tradnl" smtClean="0"/>
              <a:pPr/>
              <a:t>10</a:t>
            </a:fld>
            <a:endParaRPr lang="es-ES_tradnl" smtClean="0"/>
          </a:p>
        </p:txBody>
      </p:sp>
      <p:sp>
        <p:nvSpPr>
          <p:cNvPr id="686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861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3825360-FBED-4C63-BDEC-84273E9AE9F8}" type="slidenum">
              <a:rPr lang="es-ES_tradnl" smtClean="0"/>
              <a:pPr/>
              <a:t>11</a:t>
            </a:fld>
            <a:endParaRPr lang="es-ES_tradnl" smtClean="0"/>
          </a:p>
        </p:txBody>
      </p:sp>
      <p:sp>
        <p:nvSpPr>
          <p:cNvPr id="696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963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A88D55A-BA89-4FC2-91B6-8E044FE051F2}" type="slidenum">
              <a:rPr lang="es-ES_tradnl" smtClean="0"/>
              <a:pPr/>
              <a:t>12</a:t>
            </a:fld>
            <a:endParaRPr lang="es-ES_tradnl" smtClean="0"/>
          </a:p>
        </p:txBody>
      </p:sp>
      <p:sp>
        <p:nvSpPr>
          <p:cNvPr id="7065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066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6276DE8-8648-4566-9A47-D59F3BE5E57C}" type="slidenum">
              <a:rPr lang="es-ES_tradnl" smtClean="0"/>
              <a:pPr/>
              <a:t>13</a:t>
            </a:fld>
            <a:endParaRPr lang="es-ES_tradnl" smtClean="0"/>
          </a:p>
        </p:txBody>
      </p:sp>
      <p:sp>
        <p:nvSpPr>
          <p:cNvPr id="7168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168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4B8155C-CA1C-48A3-900A-55948560F917}" type="slidenum">
              <a:rPr lang="es-ES_tradnl" smtClean="0"/>
              <a:pPr/>
              <a:t>14</a:t>
            </a:fld>
            <a:endParaRPr lang="es-ES_tradnl" smtClean="0"/>
          </a:p>
        </p:txBody>
      </p:sp>
      <p:sp>
        <p:nvSpPr>
          <p:cNvPr id="7270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270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298E77B-3F15-4F67-A3AA-3BBBF6D97BD0}" type="slidenum">
              <a:rPr lang="es-ES_tradnl" smtClean="0"/>
              <a:pPr/>
              <a:t>15</a:t>
            </a:fld>
            <a:endParaRPr lang="es-ES_tradnl" smtClean="0"/>
          </a:p>
        </p:txBody>
      </p:sp>
      <p:sp>
        <p:nvSpPr>
          <p:cNvPr id="737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373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6172BD8-C807-4139-8BC0-B84FE4C1ACFA}" type="slidenum">
              <a:rPr lang="es-ES_tradnl" smtClean="0"/>
              <a:pPr/>
              <a:t>16</a:t>
            </a:fld>
            <a:endParaRPr lang="es-ES_tradnl" smtClean="0"/>
          </a:p>
        </p:txBody>
      </p:sp>
      <p:sp>
        <p:nvSpPr>
          <p:cNvPr id="7475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475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76E8B66-9E60-4998-ADFF-78762759C7B4}" type="slidenum">
              <a:rPr lang="es-ES_tradnl" smtClean="0"/>
              <a:pPr/>
              <a:t>17</a:t>
            </a:fld>
            <a:endParaRPr lang="es-ES_tradnl" smtClean="0"/>
          </a:p>
        </p:txBody>
      </p:sp>
      <p:sp>
        <p:nvSpPr>
          <p:cNvPr id="7577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578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8899CBD-0C9A-4BF1-9B66-1380FD8E70A4}" type="slidenum">
              <a:rPr lang="es-ES_tradnl" smtClean="0"/>
              <a:pPr/>
              <a:t>18</a:t>
            </a:fld>
            <a:endParaRPr lang="es-ES_tradnl" smtClean="0"/>
          </a:p>
        </p:txBody>
      </p:sp>
      <p:sp>
        <p:nvSpPr>
          <p:cNvPr id="7680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680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ED0CC00-A9E9-4EA2-BF58-4A780811DAD0}" type="slidenum">
              <a:rPr lang="es-ES_tradnl" smtClean="0"/>
              <a:pPr/>
              <a:t>19</a:t>
            </a:fld>
            <a:endParaRPr lang="es-ES_tradnl" smtClean="0"/>
          </a:p>
        </p:txBody>
      </p:sp>
      <p:sp>
        <p:nvSpPr>
          <p:cNvPr id="7782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782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AA17B75-19AF-4194-8E19-261990751221}" type="slidenum">
              <a:rPr lang="es-ES_tradnl" smtClean="0"/>
              <a:pPr/>
              <a:t>20</a:t>
            </a:fld>
            <a:endParaRPr lang="es-ES_tradnl" smtClean="0"/>
          </a:p>
        </p:txBody>
      </p:sp>
      <p:sp>
        <p:nvSpPr>
          <p:cNvPr id="788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885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33DDFF6-71BE-4058-B782-0BC0188B7E03}" type="slidenum">
              <a:rPr lang="es-ES_tradnl" smtClean="0"/>
              <a:pPr/>
              <a:t>21</a:t>
            </a:fld>
            <a:endParaRPr lang="es-ES_tradnl" smtClean="0"/>
          </a:p>
        </p:txBody>
      </p:sp>
      <p:sp>
        <p:nvSpPr>
          <p:cNvPr id="798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987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60B1606-1535-4228-92FA-8E6B85250A11}" type="slidenum">
              <a:rPr lang="es-ES_tradnl" smtClean="0"/>
              <a:pPr/>
              <a:t>22</a:t>
            </a:fld>
            <a:endParaRPr lang="es-ES_tradnl" smtClean="0"/>
          </a:p>
        </p:txBody>
      </p:sp>
      <p:sp>
        <p:nvSpPr>
          <p:cNvPr id="808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090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4DEED83-0B10-4B31-8120-6962CE8CA158}" type="slidenum">
              <a:rPr lang="es-ES_tradnl" smtClean="0"/>
              <a:pPr/>
              <a:t>23</a:t>
            </a:fld>
            <a:endParaRPr lang="es-ES_tradnl" smtClean="0"/>
          </a:p>
        </p:txBody>
      </p:sp>
      <p:sp>
        <p:nvSpPr>
          <p:cNvPr id="8192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192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8FEA2CF-56F1-446C-A4C8-75BF7D77855B}" type="slidenum">
              <a:rPr lang="es-ES_tradnl" smtClean="0"/>
              <a:pPr/>
              <a:t>24</a:t>
            </a:fld>
            <a:endParaRPr lang="es-ES_tradnl" smtClean="0"/>
          </a:p>
        </p:txBody>
      </p:sp>
      <p:sp>
        <p:nvSpPr>
          <p:cNvPr id="829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294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7254F6D-B576-49DF-B76E-71CC61D0FBA9}" type="slidenum">
              <a:rPr lang="es-ES_tradnl" smtClean="0"/>
              <a:pPr/>
              <a:t>25</a:t>
            </a:fld>
            <a:endParaRPr lang="es-ES_tradnl" smtClean="0"/>
          </a:p>
        </p:txBody>
      </p:sp>
      <p:sp>
        <p:nvSpPr>
          <p:cNvPr id="839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397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E834EA8-9B32-4F7B-9E2E-5B6F7D8A75D2}" type="slidenum">
              <a:rPr lang="es-ES_tradnl" smtClean="0"/>
              <a:pPr/>
              <a:t>26</a:t>
            </a:fld>
            <a:endParaRPr lang="es-ES_tradnl" smtClean="0"/>
          </a:p>
        </p:txBody>
      </p:sp>
      <p:sp>
        <p:nvSpPr>
          <p:cNvPr id="849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499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53916D1-5270-46FD-8145-4C0F647CD99B}" type="slidenum">
              <a:rPr lang="es-ES_tradnl" smtClean="0"/>
              <a:pPr/>
              <a:t>27</a:t>
            </a:fld>
            <a:endParaRPr lang="es-ES_tradnl" smtClean="0"/>
          </a:p>
        </p:txBody>
      </p:sp>
      <p:sp>
        <p:nvSpPr>
          <p:cNvPr id="860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602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BA864C0-8CBC-4DF2-81CC-51E6F7F663EB}" type="slidenum">
              <a:rPr lang="es-ES_tradnl" smtClean="0"/>
              <a:pPr/>
              <a:t>29</a:t>
            </a:fld>
            <a:endParaRPr lang="es-ES_tradnl" smtClean="0"/>
          </a:p>
        </p:txBody>
      </p:sp>
      <p:sp>
        <p:nvSpPr>
          <p:cNvPr id="870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704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6F5D866-7A2D-4614-BAC9-E1F7117CDFA8}" type="slidenum">
              <a:rPr lang="es-ES_tradnl" smtClean="0"/>
              <a:pPr/>
              <a:t>30</a:t>
            </a:fld>
            <a:endParaRPr lang="es-ES_tradnl" smtClean="0"/>
          </a:p>
        </p:txBody>
      </p:sp>
      <p:sp>
        <p:nvSpPr>
          <p:cNvPr id="8806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806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5029F6F-B511-46ED-A4EA-CDBEFE3A29BA}" type="slidenum">
              <a:rPr lang="es-ES_tradnl" smtClean="0"/>
              <a:pPr/>
              <a:t>31</a:t>
            </a:fld>
            <a:endParaRPr lang="es-ES_tradnl" smtClean="0"/>
          </a:p>
        </p:txBody>
      </p:sp>
      <p:sp>
        <p:nvSpPr>
          <p:cNvPr id="890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909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71E5E14-7528-44D4-AE0F-EC63D6D1B054}" type="slidenum">
              <a:rPr lang="es-ES_tradnl" smtClean="0"/>
              <a:pPr/>
              <a:t>32</a:t>
            </a:fld>
            <a:endParaRPr lang="es-ES_tradnl" smtClean="0"/>
          </a:p>
        </p:txBody>
      </p:sp>
      <p:sp>
        <p:nvSpPr>
          <p:cNvPr id="901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9011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2819E64-4F5E-4BA3-A36E-D398FA738BF2}" type="slidenum">
              <a:rPr lang="es-ES_tradnl" smtClean="0"/>
              <a:pPr/>
              <a:t>33</a:t>
            </a:fld>
            <a:endParaRPr lang="es-ES_tradnl" smtClean="0"/>
          </a:p>
        </p:txBody>
      </p:sp>
      <p:sp>
        <p:nvSpPr>
          <p:cNvPr id="9113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9114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E374C-EE7C-46A8-956F-ED40DE50C49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AC7B0-14F8-41B4-9F9E-998C7F93926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F7753-0E07-470E-B7E4-F9D23D624BE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6683D-17BF-46C7-BAF7-71B16072ED0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A3077-5C7C-4DB9-A077-2A52E2684CA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1C4BF-795E-410C-AFA6-2372FF88971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EA117-D66A-4394-B65E-ADD312DA097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AB9B4-3D85-425B-8DA3-D383B8359E3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12412-1D96-47A9-B91A-B1E3305F3ED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644D3-A490-4DB3-8F11-5EFEC55F094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ABB55-726F-443F-BE0C-BAED73A20A8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FF081-CB8C-48D9-BDCF-899595C0814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8D6347-D6E3-4A2D-B7BF-C8B29ABBB21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4A68B71-476B-4317-A39E-E801DE5FA51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</p:sldLayoutIdLst>
  <p:transition spd="slow">
    <p:split orient="vert"/>
  </p:transition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fld id="{659D7A45-3375-495E-84C9-60F3AB0885DB}" type="slidenum">
              <a:rPr lang="es-ES_tradnl">
                <a:solidFill>
                  <a:srgbClr val="000000"/>
                </a:solidFill>
                <a:cs typeface="+mn-cs"/>
              </a:rPr>
              <a:pPr defTabSz="914400">
                <a:buClrTx/>
                <a:buSzTx/>
                <a:buFontTx/>
                <a:buNone/>
              </a:pPr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1"/>
          <p:cNvSpPr>
            <a:spLocks noChangeArrowheads="1" noChangeShapeType="1" noTextEdit="1"/>
          </p:cNvSpPr>
          <p:nvPr/>
        </p:nvSpPr>
        <p:spPr bwMode="auto">
          <a:xfrm>
            <a:off x="899592" y="1628800"/>
            <a:ext cx="7200800" cy="3256384"/>
          </a:xfrm>
          <a:prstGeom prst="rect">
            <a:avLst/>
          </a:prstGeom>
          <a:noFill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sz="3600" kern="10" dirty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FFC000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Impact"/>
              </a:rPr>
              <a:t>L’ </a:t>
            </a:r>
            <a:r>
              <a:rPr lang="en-US" sz="3600" kern="10" dirty="0" err="1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FFC000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Impact"/>
              </a:rPr>
              <a:t>île</a:t>
            </a:r>
            <a:r>
              <a:rPr lang="en-US" sz="3600" kern="10" dirty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FFC000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Impact"/>
              </a:rPr>
              <a:t> de CAPRI</a:t>
            </a:r>
          </a:p>
          <a:p>
            <a:pPr algn="ctr">
              <a:defRPr/>
            </a:pPr>
            <a:r>
              <a:rPr lang="en-US" sz="3600" kern="10" dirty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0066CC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Impact"/>
              </a:rPr>
              <a:t> </a:t>
            </a:r>
            <a:r>
              <a:rPr lang="en-US" sz="3600" kern="10" dirty="0" err="1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FFC000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Impact"/>
              </a:rPr>
              <a:t>Paradis</a:t>
            </a:r>
            <a:r>
              <a:rPr lang="en-US" sz="3600" kern="10" dirty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FFC000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Impact"/>
              </a:rPr>
              <a:t>  de la </a:t>
            </a:r>
            <a:r>
              <a:rPr lang="en-US" sz="3600" kern="10" dirty="0" err="1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FFC000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Impact"/>
              </a:rPr>
              <a:t>Mediterranée</a:t>
            </a:r>
            <a:endParaRPr lang="fr-FR" sz="3600" kern="10" dirty="0">
              <a:ln w="19080">
                <a:solidFill>
                  <a:srgbClr val="99CCFF"/>
                </a:solidFill>
                <a:miter lim="800000"/>
                <a:headEnd/>
                <a:tailEnd/>
              </a:ln>
              <a:solidFill>
                <a:srgbClr val="FFC000"/>
              </a:solidFill>
              <a:effectLst>
                <a:outerShdw dist="17819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2667000" y="5943600"/>
            <a:ext cx="4038600" cy="457200"/>
          </a:xfrm>
          <a:prstGeom prst="rect">
            <a:avLst/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4340" name="Picture 6" descr="bar_ani_colorfulnotesonstaff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75" y="5943600"/>
            <a:ext cx="4286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  <p:sndAc>
      <p:stSnd>
        <p:snd r:embed="rId3" name="time_to_say_goodby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apri_and_Ischia_map.pn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rcRect/>
          <a:stretch>
            <a:fillRect/>
          </a:stretch>
        </p:blipFill>
        <p:spPr bwMode="auto">
          <a:xfrm>
            <a:off x="-100013" y="0"/>
            <a:ext cx="9244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 descr="Arrow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684327" flipH="1">
            <a:off x="4571206" y="4371182"/>
            <a:ext cx="600075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3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0" y="0"/>
            <a:ext cx="92217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-115888" y="0"/>
            <a:ext cx="92598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4427538" y="476250"/>
            <a:ext cx="4465637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 cstate="print">
            <a:lum bright="-10000" contrast="-6000"/>
          </a:blip>
          <a:srcRect/>
          <a:stretch>
            <a:fillRect/>
          </a:stretch>
        </p:blipFill>
        <p:spPr bwMode="auto">
          <a:xfrm>
            <a:off x="-76200" y="0"/>
            <a:ext cx="92964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-17463"/>
            <a:ext cx="9218613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3011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0800"/>
            <a:ext cx="9144000" cy="6908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79388" y="188913"/>
            <a:ext cx="7777162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 cstate="print">
            <a:lum bright="6000" contrast="10000"/>
          </a:blip>
          <a:srcRect/>
          <a:stretch>
            <a:fillRect/>
          </a:stretch>
        </p:blipFill>
        <p:spPr bwMode="auto">
          <a:xfrm>
            <a:off x="-39688" y="0"/>
            <a:ext cx="43957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4" cstate="print">
            <a:lum bright="6000" contrast="10000"/>
          </a:blip>
          <a:srcRect/>
          <a:stretch>
            <a:fillRect/>
          </a:stretch>
        </p:blipFill>
        <p:spPr bwMode="auto">
          <a:xfrm>
            <a:off x="4500563" y="0"/>
            <a:ext cx="46497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-1588" y="0"/>
            <a:ext cx="91646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 cstate="print">
            <a:lum bright="-6000" contrast="10000"/>
          </a:blip>
          <a:srcRect/>
          <a:stretch>
            <a:fillRect/>
          </a:stretch>
        </p:blipFill>
        <p:spPr bwMode="auto">
          <a:xfrm>
            <a:off x="-76200" y="0"/>
            <a:ext cx="92948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-23813" y="0"/>
            <a:ext cx="91678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82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1747" name="Picture 1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4686300" y="0"/>
            <a:ext cx="44577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39250" cy="6953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3796" name="Picture 3"/>
          <p:cNvPicPr>
            <a:picLocks noChangeAspect="1" noChangeArrowheads="1"/>
          </p:cNvPicPr>
          <p:nvPr/>
        </p:nvPicPr>
        <p:blipFill>
          <a:blip r:embed="rId3" cstate="print">
            <a:lum bright="-6000" contrast="20000"/>
          </a:blip>
          <a:srcRect/>
          <a:stretch>
            <a:fillRect/>
          </a:stretch>
        </p:blipFill>
        <p:spPr bwMode="auto">
          <a:xfrm>
            <a:off x="-3175" y="0"/>
            <a:ext cx="92471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-39688" y="0"/>
            <a:ext cx="95805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5588" cy="686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9850" y="-53975"/>
            <a:ext cx="9213850" cy="6911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-22225"/>
            <a:ext cx="9144000" cy="6880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0963" name="Text Box 2"/>
          <p:cNvSpPr txBox="1">
            <a:spLocks noChangeArrowheads="1"/>
          </p:cNvSpPr>
          <p:nvPr/>
        </p:nvSpPr>
        <p:spPr bwMode="auto">
          <a:xfrm>
            <a:off x="6227763" y="908050"/>
            <a:ext cx="2733675" cy="947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_tradnl" sz="2800" b="1">
                <a:solidFill>
                  <a:srgbClr val="000000"/>
                </a:solidFill>
              </a:rPr>
              <a:t/>
            </a:r>
            <a:br>
              <a:rPr lang="es-ES_tradnl" sz="2800" b="1">
                <a:solidFill>
                  <a:srgbClr val="000000"/>
                </a:solidFill>
              </a:rPr>
            </a:br>
            <a:endParaRPr lang="es-ES_tradnl" sz="2800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4613" y="0"/>
            <a:ext cx="92217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blue-grotto-entrance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TextBox 2"/>
          <p:cNvSpPr txBox="1">
            <a:spLocks noChangeArrowheads="1"/>
          </p:cNvSpPr>
          <p:nvPr/>
        </p:nvSpPr>
        <p:spPr bwMode="auto">
          <a:xfrm>
            <a:off x="685800" y="381000"/>
            <a:ext cx="2971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/>
              <a:t>La Grotte Bleue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47244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4035" name="Text Box 2"/>
          <p:cNvSpPr txBox="1">
            <a:spLocks noChangeArrowheads="1"/>
          </p:cNvSpPr>
          <p:nvPr/>
        </p:nvSpPr>
        <p:spPr bwMode="auto">
          <a:xfrm>
            <a:off x="6227763" y="620713"/>
            <a:ext cx="208915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4036" name="Text Box 3"/>
          <p:cNvSpPr txBox="1">
            <a:spLocks noChangeArrowheads="1"/>
          </p:cNvSpPr>
          <p:nvPr/>
        </p:nvSpPr>
        <p:spPr bwMode="auto">
          <a:xfrm>
            <a:off x="6516688" y="692150"/>
            <a:ext cx="1943100" cy="33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44037" name="Picture 4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4876800" y="0"/>
            <a:ext cx="42672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"/>
            <a:ext cx="9144000" cy="6819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100"/>
            <a:ext cx="9144000" cy="6896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4464050" cy="3086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710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9338" y="188913"/>
            <a:ext cx="4017962" cy="3095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7108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3429000"/>
            <a:ext cx="4537075" cy="3240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7109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9338" y="3429000"/>
            <a:ext cx="4087812" cy="3240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capri-terra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travel-photos-part16-Isle-of-Capri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8588"/>
            <a:ext cx="9132888" cy="698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travel-photos-part16-Isle-of-Capri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travel-photos-part16-Isle-of-Capri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travel-photos-part16-Isle-of-Capri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travel-photos-part16-Isle-of-Capri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8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5" name="Picture 3" descr="travel-photos-part16-Isle-of-Capri2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0"/>
            <a:ext cx="4419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travel-photos-part16-Isle-of-Capri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94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Picture 2" descr="travel-photos-part16-Isle-of-Capri2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0"/>
            <a:ext cx="449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zrock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history26_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TextBox 2"/>
          <p:cNvSpPr txBox="1">
            <a:spLocks noChangeArrowheads="1"/>
          </p:cNvSpPr>
          <p:nvPr/>
        </p:nvSpPr>
        <p:spPr bwMode="auto">
          <a:xfrm>
            <a:off x="7239000" y="457200"/>
            <a:ext cx="1371600" cy="400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  <a:ea typeface="BatangChe" pitchFamily="49" charset="-127"/>
              </a:rPr>
              <a:t>Jack  Cross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pri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Lucida Sans Unicode"/>
        <a:cs typeface="Lucida Sans Unicode"/>
      </a:majorFont>
      <a:minorFont>
        <a:latin typeface="Arial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Lucida Sans Unicode" pitchFamily="34" charset="0"/>
            <a:cs typeface="Lucida Sans Unicode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Lucida Sans Unicode" pitchFamily="34" charset="0"/>
            <a:cs typeface="Lucida Sans Unicode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Capri2</Template>
  <TotalTime>3</TotalTime>
  <Words>106</Words>
  <Application>Microsoft Office PowerPoint</Application>
  <PresentationFormat>Presentación en pantalla (4:3)</PresentationFormat>
  <Paragraphs>64</Paragraphs>
  <Slides>43</Slides>
  <Notes>31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50" baseType="lpstr">
      <vt:lpstr>Arial</vt:lpstr>
      <vt:lpstr>Lucida Sans Unicode</vt:lpstr>
      <vt:lpstr>Times New Roman</vt:lpstr>
      <vt:lpstr>Bradley Hand ITC</vt:lpstr>
      <vt:lpstr>BatangChe</vt:lpstr>
      <vt:lpstr>Capri2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www.laboutiquedelpowerpoint.com</dc:subject>
  <dc:creator>JOSE LUIS</dc:creator>
  <cp:lastModifiedBy>JOSE LUIS</cp:lastModifiedBy>
  <cp:revision>1</cp:revision>
  <cp:lastPrinted>1601-01-01T00:00:00Z</cp:lastPrinted>
  <dcterms:created xsi:type="dcterms:W3CDTF">2014-08-04T12:22:50Z</dcterms:created>
  <dcterms:modified xsi:type="dcterms:W3CDTF">2014-08-04T12:26:28Z</dcterms:modified>
</cp:coreProperties>
</file>