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57" r:id="rId6"/>
    <p:sldId id="260" r:id="rId7"/>
    <p:sldId id="266" r:id="rId8"/>
    <p:sldId id="268" r:id="rId9"/>
    <p:sldId id="267" r:id="rId10"/>
    <p:sldId id="264" r:id="rId11"/>
    <p:sldId id="265" r:id="rId12"/>
    <p:sldId id="261" r:id="rId13"/>
    <p:sldId id="269" r:id="rId14"/>
    <p:sldId id="270" r:id="rId15"/>
    <p:sldId id="274" r:id="rId16"/>
    <p:sldId id="272" r:id="rId17"/>
    <p:sldId id="263" r:id="rId18"/>
    <p:sldId id="297" r:id="rId19"/>
    <p:sldId id="273" r:id="rId20"/>
    <p:sldId id="283" r:id="rId21"/>
    <p:sldId id="271" r:id="rId22"/>
    <p:sldId id="275" r:id="rId23"/>
    <p:sldId id="296" r:id="rId24"/>
    <p:sldId id="277" r:id="rId25"/>
    <p:sldId id="278" r:id="rId26"/>
    <p:sldId id="282" r:id="rId27"/>
    <p:sldId id="320" r:id="rId28"/>
    <p:sldId id="284" r:id="rId29"/>
    <p:sldId id="299" r:id="rId30"/>
    <p:sldId id="285" r:id="rId31"/>
    <p:sldId id="286" r:id="rId32"/>
    <p:sldId id="287" r:id="rId33"/>
    <p:sldId id="288" r:id="rId34"/>
    <p:sldId id="300" r:id="rId35"/>
    <p:sldId id="295" r:id="rId36"/>
    <p:sldId id="316" r:id="rId37"/>
    <p:sldId id="280" r:id="rId38"/>
    <p:sldId id="281" r:id="rId39"/>
    <p:sldId id="318" r:id="rId40"/>
    <p:sldId id="292" r:id="rId41"/>
    <p:sldId id="293" r:id="rId42"/>
    <p:sldId id="294" r:id="rId43"/>
    <p:sldId id="312" r:id="rId44"/>
    <p:sldId id="301" r:id="rId45"/>
    <p:sldId id="314" r:id="rId46"/>
    <p:sldId id="302" r:id="rId47"/>
    <p:sldId id="313" r:id="rId48"/>
    <p:sldId id="306" r:id="rId49"/>
    <p:sldId id="305" r:id="rId50"/>
    <p:sldId id="304" r:id="rId51"/>
    <p:sldId id="303" r:id="rId52"/>
    <p:sldId id="307" r:id="rId53"/>
    <p:sldId id="308" r:id="rId54"/>
    <p:sldId id="309" r:id="rId55"/>
    <p:sldId id="310" r:id="rId56"/>
    <p:sldId id="311" r:id="rId57"/>
    <p:sldId id="319" r:id="rId58"/>
    <p:sldId id="290" r:id="rId59"/>
    <p:sldId id="291" r:id="rId60"/>
    <p:sldId id="317" r:id="rId61"/>
    <p:sldId id="298" r:id="rId62"/>
    <p:sldId id="322" r:id="rId6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CesUDlF6GdU2Zng26NVWg==" hashData="Se7xwLsVWfELJVl4CeSOMPxT28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4F2E7-37A6-4C14-A2D3-A028B0D24E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4550067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5EB1A-CDD0-4872-9E48-84B98DEBC71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3170500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928D5-4818-4551-BC6D-AFE6AB5230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8051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61E78-8F50-44CA-BCCA-92CF49B0CF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97656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23726-EEE1-4E09-9FD6-3B0702370BD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856998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8D83F0-C549-48B1-87FB-C88BD72799C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461246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27DBD-E1C4-41A6-AE07-099EC644AC1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7211347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A5176-F059-4A21-9F08-92FBA52E09E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5964461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A1DB3-CB5E-42A1-86B3-5E545812D01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0059172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ACC08-6348-4D20-BAF6-F7574A7EE61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7448359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72F74-A5CC-4328-8CFD-39ED4B3E4E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206977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2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988A03-AA98-4D23-9E6D-2D371871D63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hyperlink" Target="http://groups.google.com/group/grupcelebi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447415"/>
            <a:ext cx="7772400" cy="1470025"/>
          </a:xfrm>
        </p:spPr>
        <p:txBody>
          <a:bodyPr/>
          <a:lstStyle/>
          <a:p>
            <a:r>
              <a:rPr lang="es-ES" sz="8800" b="1" dirty="0">
                <a:solidFill>
                  <a:schemeClr val="bg1"/>
                </a:solidFill>
                <a:latin typeface="Black Chancery" pitchFamily="2" charset="0"/>
              </a:rPr>
              <a:t>Canterbury</a:t>
            </a:r>
            <a:r>
              <a:rPr lang="es-ES" dirty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068960"/>
            <a:ext cx="6400800" cy="1752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  <a:t>La ciudad de Canterbury ha cumplido a lo largo de su longeva existencia importantes roles para la historia británica. La población fue centro administrativo romano, capital del Reino de Kent, sede del arzobispo primado de Inglaterra y actualmente se considera el principal centro religioso del Reino Unido, por ser la sede del arzobispo de Canterbury. </a:t>
            </a:r>
            <a:b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</a:br>
            <a: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  <a:t/>
            </a:r>
            <a:b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</a:br>
            <a: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  <a:t>Canterbury se sitúa sobre el río </a:t>
            </a:r>
            <a:r>
              <a:rPr lang="es-ES" sz="1600" dirty="0" err="1">
                <a:solidFill>
                  <a:schemeClr val="bg1"/>
                </a:solidFill>
                <a:latin typeface="Berlin Sans FB Demi" pitchFamily="34" charset="0"/>
              </a:rPr>
              <a:t>Stour</a:t>
            </a:r>
            <a:r>
              <a:rPr lang="es-ES" sz="1600" dirty="0">
                <a:solidFill>
                  <a:schemeClr val="bg1"/>
                </a:solidFill>
                <a:latin typeface="Berlin Sans FB Demi" pitchFamily="34" charset="0"/>
              </a:rPr>
              <a:t> a 97 kilómetros de Londres y su mayor atractivo es la magnífica catedral que desde el siglo XIV mantiene su impresionante estilo gótico vertical coronada por una impresionante torre normanda de 91 metros de altura. </a:t>
            </a:r>
          </a:p>
        </p:txBody>
      </p:sp>
      <p:pic>
        <p:nvPicPr>
          <p:cNvPr id="2052" name="Simp3899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imply Red -Say You Love M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2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 descr="Beyaz mermer">
            <a:hlinkClick r:id="rId5"/>
          </p:cNvPr>
          <p:cNvSpPr>
            <a:spLocks noChangeArrowheads="1" noChangeShapeType="1" noTextEdit="1"/>
          </p:cNvSpPr>
          <p:nvPr/>
        </p:nvSpPr>
        <p:spPr bwMode="auto">
          <a:xfrm>
            <a:off x="251520" y="6165304"/>
            <a:ext cx="5400600" cy="53869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400" kern="10" dirty="0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Arial Black"/>
              </a:rPr>
              <a:t>Clip </a:t>
            </a:r>
            <a:r>
              <a:rPr lang="es-ES" sz="2400" kern="10" dirty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Arial Black"/>
              </a:rPr>
              <a:t>e</a:t>
            </a:r>
            <a:r>
              <a:rPr lang="es-ES" sz="2400" kern="10" dirty="0" smtClean="0">
                <a:ln w="9525"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Arial Black"/>
              </a:rPr>
              <a:t>n todas para pasarlas</a:t>
            </a:r>
            <a:endParaRPr lang="es-ES" sz="2400" kern="10" dirty="0">
              <a:ln w="9525">
                <a:round/>
                <a:headEnd/>
                <a:tailEnd/>
              </a:ln>
              <a:blipFill dpi="0" rotWithShape="0">
                <a:blip r:embed="rId6"/>
                <a:srcRect/>
                <a:tile tx="0" ty="0" sx="100000" sy="100000" flip="none" algn="tl"/>
              </a:blipFill>
              <a:latin typeface="Arial Black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24300" y="473075"/>
            <a:ext cx="457517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1400">
                <a:solidFill>
                  <a:schemeClr val="bg1"/>
                </a:solidFill>
                <a:latin typeface="Berlin Sans FB Demi" pitchFamily="34" charset="0"/>
              </a:rPr>
              <a:t>La Catedral de Canterbury es la Iglesia Madre de la comunidad Anglicana, fue fundada en el año 597 dC por San Agustín y fuedeclarada Patrimonio de la Humanidad por la UNESCO en 1988. </a:t>
            </a:r>
            <a:br>
              <a:rPr lang="es-ES" sz="1400">
                <a:solidFill>
                  <a:schemeClr val="bg1"/>
                </a:solidFill>
                <a:latin typeface="Berlin Sans FB Demi" pitchFamily="34" charset="0"/>
              </a:rPr>
            </a:br>
            <a:endParaRPr lang="es-ES" sz="140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411413" y="0"/>
            <a:ext cx="40322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1400">
                <a:latin typeface="Berlin Sans FB Demi" pitchFamily="34" charset="0"/>
              </a:rPr>
              <a:t>Las calles del centro de la ciudad conservan el trazado medieval y entre sus casas se pueden encontrar varios edificios con marcos de madera de los siglos XVI y XVII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50408-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468313" y="6140450"/>
            <a:ext cx="4176712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latin typeface="Berlin Sans FB Demi" pitchFamily="34" charset="0"/>
              </a:rPr>
              <a:t>Audio Simple Red “Say you love me”</a:t>
            </a:r>
          </a:p>
          <a:p>
            <a:pPr>
              <a:spcBef>
                <a:spcPct val="50000"/>
              </a:spcBef>
            </a:pPr>
            <a:r>
              <a:rPr lang="es-ES" sz="1400">
                <a:latin typeface="Berlin Sans FB Demi" pitchFamily="34" charset="0"/>
              </a:rPr>
              <a:t>Diseño </a:t>
            </a:r>
            <a:r>
              <a:rPr lang="es-ES">
                <a:latin typeface="Splash" pitchFamily="2" charset="0"/>
              </a:rPr>
              <a:t>Eliza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terbury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Canterbury</Template>
  <TotalTime>7</TotalTime>
  <Words>158</Words>
  <Application>Microsoft Office PowerPoint</Application>
  <PresentationFormat>Presentación en pantalla (4:3)</PresentationFormat>
  <Paragraphs>9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Canterbury</vt:lpstr>
      <vt:lpstr>Diseño predeterminado</vt:lpstr>
      <vt:lpstr>Canterbury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Canterbury</dc:title>
  <dc:creator>Jose Luis</dc:creator>
  <cp:lastModifiedBy>Jose Luis</cp:lastModifiedBy>
  <cp:revision>5</cp:revision>
  <dcterms:created xsi:type="dcterms:W3CDTF">2020-12-04T08:36:23Z</dcterms:created>
  <dcterms:modified xsi:type="dcterms:W3CDTF">2020-12-04T08:43:25Z</dcterms:modified>
</cp:coreProperties>
</file>