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57" r:id="rId6"/>
    <p:sldId id="260" r:id="rId7"/>
    <p:sldId id="266" r:id="rId8"/>
    <p:sldId id="268" r:id="rId9"/>
    <p:sldId id="267" r:id="rId10"/>
    <p:sldId id="264" r:id="rId11"/>
    <p:sldId id="265" r:id="rId12"/>
    <p:sldId id="261" r:id="rId13"/>
    <p:sldId id="269" r:id="rId14"/>
    <p:sldId id="270" r:id="rId15"/>
    <p:sldId id="274" r:id="rId16"/>
    <p:sldId id="272" r:id="rId17"/>
    <p:sldId id="263" r:id="rId18"/>
    <p:sldId id="297" r:id="rId19"/>
    <p:sldId id="273" r:id="rId20"/>
    <p:sldId id="283" r:id="rId21"/>
    <p:sldId id="271" r:id="rId22"/>
    <p:sldId id="275" r:id="rId23"/>
    <p:sldId id="296" r:id="rId24"/>
    <p:sldId id="277" r:id="rId25"/>
    <p:sldId id="278" r:id="rId26"/>
    <p:sldId id="282" r:id="rId27"/>
    <p:sldId id="320" r:id="rId28"/>
    <p:sldId id="284" r:id="rId29"/>
    <p:sldId id="299" r:id="rId30"/>
    <p:sldId id="285" r:id="rId31"/>
    <p:sldId id="286" r:id="rId32"/>
    <p:sldId id="287" r:id="rId33"/>
    <p:sldId id="288" r:id="rId34"/>
    <p:sldId id="300" r:id="rId35"/>
    <p:sldId id="295" r:id="rId36"/>
    <p:sldId id="316" r:id="rId37"/>
    <p:sldId id="280" r:id="rId38"/>
    <p:sldId id="281" r:id="rId39"/>
    <p:sldId id="318" r:id="rId40"/>
    <p:sldId id="292" r:id="rId41"/>
    <p:sldId id="293" r:id="rId42"/>
    <p:sldId id="294" r:id="rId43"/>
    <p:sldId id="312" r:id="rId44"/>
    <p:sldId id="301" r:id="rId45"/>
    <p:sldId id="314" r:id="rId46"/>
    <p:sldId id="302" r:id="rId47"/>
    <p:sldId id="313" r:id="rId48"/>
    <p:sldId id="306" r:id="rId49"/>
    <p:sldId id="305" r:id="rId50"/>
    <p:sldId id="304" r:id="rId51"/>
    <p:sldId id="303" r:id="rId52"/>
    <p:sldId id="307" r:id="rId53"/>
    <p:sldId id="308" r:id="rId54"/>
    <p:sldId id="309" r:id="rId55"/>
    <p:sldId id="310" r:id="rId56"/>
    <p:sldId id="311" r:id="rId57"/>
    <p:sldId id="319" r:id="rId58"/>
    <p:sldId id="290" r:id="rId59"/>
    <p:sldId id="291" r:id="rId60"/>
    <p:sldId id="317" r:id="rId61"/>
    <p:sldId id="298" r:id="rId62"/>
    <p:sldId id="321" r:id="rId63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x/WxC9EXe324KsWgNwbJQ==" hashData="K/+vQBNYbjIuNGqY4GtpEcnPwX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F4D76B-7D89-4664-931D-8B272C876BBC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04102996"/>
      </p:ext>
    </p:extLst>
  </p:cSld>
  <p:clrMapOvr>
    <a:masterClrMapping/>
  </p:clrMapOvr>
  <p:transition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A0467D-20F1-4820-B4A7-F7723BBFE4AB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36941023"/>
      </p:ext>
    </p:extLst>
  </p:cSld>
  <p:clrMapOvr>
    <a:masterClrMapping/>
  </p:clrMapOvr>
  <p:transition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D3A079-8D3E-483E-9906-3128FF8A2ED6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1088187"/>
      </p:ext>
    </p:extLst>
  </p:cSld>
  <p:clrMapOvr>
    <a:masterClrMapping/>
  </p:clrMapOvr>
  <p:transition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D663E2-B028-447F-91D5-4AE565F144B7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45165603"/>
      </p:ext>
    </p:extLst>
  </p:cSld>
  <p:clrMapOvr>
    <a:masterClrMapping/>
  </p:clrMapOvr>
  <p:transition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4C6477-B65F-4C72-A73C-49E6E639015B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32071157"/>
      </p:ext>
    </p:extLst>
  </p:cSld>
  <p:clrMapOvr>
    <a:masterClrMapping/>
  </p:clrMapOvr>
  <p:transition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7A61A0-C05A-4AC3-A18D-340B1890EFC8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18994164"/>
      </p:ext>
    </p:extLst>
  </p:cSld>
  <p:clrMapOvr>
    <a:masterClrMapping/>
  </p:clrMapOvr>
  <p:transition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3C5906-6F15-40CF-8E17-C01785D62298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78279978"/>
      </p:ext>
    </p:extLst>
  </p:cSld>
  <p:clrMapOvr>
    <a:masterClrMapping/>
  </p:clrMapOvr>
  <p:transition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1B7FFE-7773-4498-AA94-BE355D01EC17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4052319"/>
      </p:ext>
    </p:extLst>
  </p:cSld>
  <p:clrMapOvr>
    <a:masterClrMapping/>
  </p:clrMapOvr>
  <p:transition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B1120F-3C3C-408B-93CC-858DB612F301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15988132"/>
      </p:ext>
    </p:extLst>
  </p:cSld>
  <p:clrMapOvr>
    <a:masterClrMapping/>
  </p:clrMapOvr>
  <p:transition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81A901-3653-4CE8-A5B5-012DF44DB3EB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67527211"/>
      </p:ext>
    </p:extLst>
  </p:cSld>
  <p:clrMapOvr>
    <a:masterClrMapping/>
  </p:clrMapOvr>
  <p:transition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F95033-F625-4E47-8CF4-71948831FA85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26295680"/>
      </p:ext>
    </p:extLst>
  </p:cSld>
  <p:clrMapOvr>
    <a:masterClrMapping/>
  </p:clrMapOvr>
  <p:transition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94623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E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E571FC6-DA13-41D3-A9CB-BF15A7F9BDCC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4.png"/><Relationship Id="rId10" Type="http://schemas.openxmlformats.org/officeDocument/2006/relationships/image" Target="../media/image6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1844675"/>
            <a:ext cx="7772400" cy="1470025"/>
          </a:xfrm>
        </p:spPr>
        <p:txBody>
          <a:bodyPr/>
          <a:lstStyle/>
          <a:p>
            <a:r>
              <a:rPr lang="es-ES" sz="8800" b="1" dirty="0">
                <a:solidFill>
                  <a:schemeClr val="bg1"/>
                </a:solidFill>
                <a:latin typeface="Black Chancery" pitchFamily="2" charset="0"/>
              </a:rPr>
              <a:t>Canterbury</a:t>
            </a:r>
            <a:r>
              <a:rPr lang="es-ES" dirty="0"/>
              <a:t> 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s-ES" sz="1600">
                <a:solidFill>
                  <a:schemeClr val="bg1"/>
                </a:solidFill>
                <a:latin typeface="Berlin Sans FB Demi" pitchFamily="34" charset="0"/>
              </a:rPr>
              <a:t>La ciudad de Canterbury ha cumplido a lo largo de su longeva existencia importantes roles para la historia británica. La población fue centro administrativo romano, capital del Reino de Kent, sede del arzobispo primado de Inglaterra y actualmente se considera el principal centro religioso del Reino Unido, por ser la sede del arzobispo de Canterbury. </a:t>
            </a:r>
            <a:br>
              <a:rPr lang="es-ES" sz="1600">
                <a:solidFill>
                  <a:schemeClr val="bg1"/>
                </a:solidFill>
                <a:latin typeface="Berlin Sans FB Demi" pitchFamily="34" charset="0"/>
              </a:rPr>
            </a:br>
            <a:r>
              <a:rPr lang="es-ES" sz="1600">
                <a:solidFill>
                  <a:schemeClr val="bg1"/>
                </a:solidFill>
                <a:latin typeface="Berlin Sans FB Demi" pitchFamily="34" charset="0"/>
              </a:rPr>
              <a:t/>
            </a:r>
            <a:br>
              <a:rPr lang="es-ES" sz="1600">
                <a:solidFill>
                  <a:schemeClr val="bg1"/>
                </a:solidFill>
                <a:latin typeface="Berlin Sans FB Demi" pitchFamily="34" charset="0"/>
              </a:rPr>
            </a:br>
            <a:r>
              <a:rPr lang="es-ES" sz="1600">
                <a:solidFill>
                  <a:schemeClr val="bg1"/>
                </a:solidFill>
                <a:latin typeface="Berlin Sans FB Demi" pitchFamily="34" charset="0"/>
              </a:rPr>
              <a:t>Canterbury se sitúa sobre el río Stour a 97 kilómetros de Londres y su mayor atractivo es la magnífica catedral que desde el siglo XIV mantiene su impresionante estilo gótico vertical coronada por una impresionante torre normanda de 91 metros de altura. </a:t>
            </a:r>
          </a:p>
        </p:txBody>
      </p:sp>
      <p:pic>
        <p:nvPicPr>
          <p:cNvPr id="2052" name="Simp2471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Simply Red -Say You Love Me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5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1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3924300" y="473075"/>
            <a:ext cx="4575175" cy="1155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s-ES" sz="1400">
                <a:solidFill>
                  <a:schemeClr val="bg1"/>
                </a:solidFill>
                <a:latin typeface="Berlin Sans FB Demi" pitchFamily="34" charset="0"/>
              </a:rPr>
              <a:t>La Catedral de Canterbury es la Iglesia Madre de la comunidad Anglicana, fue fundada en el año 597 dC por San Agustín y fuedeclarada Patrimonio de la Humanidad por la UNESCO en 1988. </a:t>
            </a:r>
            <a:br>
              <a:rPr lang="es-ES" sz="1400">
                <a:solidFill>
                  <a:schemeClr val="bg1"/>
                </a:solidFill>
                <a:latin typeface="Berlin Sans FB Demi" pitchFamily="34" charset="0"/>
              </a:rPr>
            </a:br>
            <a:endParaRPr lang="es-ES" sz="140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2411413" y="0"/>
            <a:ext cx="4032250" cy="94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s-ES" sz="1400">
                <a:latin typeface="Berlin Sans FB Demi" pitchFamily="34" charset="0"/>
              </a:rPr>
              <a:t>Las calles del centro de la ciudad conservan el trazado medieval y entre sus casas se pueden encontrar varios edificios con marcos de madera de los siglos XVI y XVII 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150408-04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Text Box 4"/>
          <p:cNvSpPr txBox="1">
            <a:spLocks noChangeArrowheads="1"/>
          </p:cNvSpPr>
          <p:nvPr/>
        </p:nvSpPr>
        <p:spPr bwMode="auto">
          <a:xfrm>
            <a:off x="468313" y="6140450"/>
            <a:ext cx="4176712" cy="717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>
                <a:latin typeface="Berlin Sans FB Demi" pitchFamily="34" charset="0"/>
              </a:rPr>
              <a:t>Audio Simple Red “Say you love me”</a:t>
            </a:r>
          </a:p>
          <a:p>
            <a:pPr>
              <a:spcBef>
                <a:spcPct val="50000"/>
              </a:spcBef>
            </a:pPr>
            <a:r>
              <a:rPr lang="es-ES" sz="1400">
                <a:latin typeface="Berlin Sans FB Demi" pitchFamily="34" charset="0"/>
              </a:rPr>
              <a:t>Diseño </a:t>
            </a:r>
            <a:r>
              <a:rPr lang="es-ES">
                <a:latin typeface="Splash" pitchFamily="2" charset="0"/>
              </a:rPr>
              <a:t>Eliza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ngleterre - Canterbury .. 21 10 2010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Angleterre - Canterbury .. 21 10 2010</Template>
  <TotalTime>2</TotalTime>
  <Words>153</Words>
  <Application>Microsoft Office PowerPoint</Application>
  <PresentationFormat>Presentación en pantalla (4:3)</PresentationFormat>
  <Paragraphs>8</Paragraphs>
  <Slides>61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61</vt:i4>
      </vt:variant>
    </vt:vector>
  </HeadingPairs>
  <TitlesOfParts>
    <vt:vector size="67" baseType="lpstr">
      <vt:lpstr>Arial</vt:lpstr>
      <vt:lpstr>Black Chancery</vt:lpstr>
      <vt:lpstr>Berlin Sans FB Demi</vt:lpstr>
      <vt:lpstr>Splash</vt:lpstr>
      <vt:lpstr>Angleterre - Canterbury .. 21 10 2010</vt:lpstr>
      <vt:lpstr>Diseño predeterminado</vt:lpstr>
      <vt:lpstr>Canterbury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Canterbury </dc:title>
  <dc:creator>Jose Luis</dc:creator>
  <cp:lastModifiedBy>Jose Luis</cp:lastModifiedBy>
  <cp:revision>2</cp:revision>
  <dcterms:created xsi:type="dcterms:W3CDTF">2021-11-23T14:48:19Z</dcterms:created>
  <dcterms:modified xsi:type="dcterms:W3CDTF">2021-11-23T14:50:56Z</dcterms:modified>
</cp:coreProperties>
</file>