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1" r:id="rId3"/>
    <p:sldId id="257" r:id="rId4"/>
    <p:sldId id="268" r:id="rId5"/>
    <p:sldId id="258" r:id="rId6"/>
    <p:sldId id="277" r:id="rId7"/>
    <p:sldId id="259" r:id="rId8"/>
    <p:sldId id="278" r:id="rId9"/>
    <p:sldId id="260" r:id="rId10"/>
    <p:sldId id="279" r:id="rId11"/>
    <p:sldId id="261" r:id="rId12"/>
    <p:sldId id="269" r:id="rId13"/>
    <p:sldId id="262" r:id="rId14"/>
    <p:sldId id="270" r:id="rId15"/>
    <p:sldId id="263" r:id="rId16"/>
    <p:sldId id="271" r:id="rId17"/>
    <p:sldId id="264" r:id="rId18"/>
    <p:sldId id="272" r:id="rId19"/>
    <p:sldId id="265" r:id="rId20"/>
    <p:sldId id="273" r:id="rId21"/>
    <p:sldId id="266" r:id="rId22"/>
    <p:sldId id="274" r:id="rId23"/>
    <p:sldId id="267" r:id="rId24"/>
    <p:sldId id="282" r:id="rId25"/>
    <p:sldId id="283" r:id="rId26"/>
    <p:sldId id="284" r:id="rId27"/>
    <p:sldId id="286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BAB73KOL7BfjN5wJjBFaw==" hashData="rC+nAft2q7G3Dc1kCM0Tppo7+L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0066FF"/>
    <a:srgbClr val="66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10667-00A4-4185-A44E-1B57476A87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4FE49-82B5-4DBA-B31A-50080AE5B5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9478B-6A86-4B7F-BAEE-FDA6720925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06B977-77CF-471E-ADE3-F430FCB217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63103-029E-4553-A7E1-DCFD04CA9E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3172C-6B7A-437C-9907-36B9FB1680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7D093-90BD-4D4E-8031-ECDCAC5423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76B60-E3E6-4684-88D5-D07585A600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8C573-11F3-432A-B3E9-AC7B66B318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9DEDC8-E5A2-40A1-88D7-5CA7408094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5F60D-36E1-4260-913A-356CDBAD20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D529476-4C2E-4F0C-9335-86E4F44740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1692275" y="1196975"/>
            <a:ext cx="5799138" cy="19780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UY" sz="2400" b="1" kern="10" spc="-24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Lucida Bright"/>
              </a:rPr>
              <a:t>Cancún y su museo submarino</a:t>
            </a:r>
          </a:p>
        </p:txBody>
      </p:sp>
    </p:spTree>
  </p:cSld>
  <p:clrMapOvr>
    <a:masterClrMapping/>
  </p:clrMapOvr>
  <p:transition advTm="10000">
    <p:sndAc>
      <p:stSnd loop="1">
        <p:snd r:embed="rId2" name="Over tne Raib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WordArt 5"/>
          <p:cNvSpPr>
            <a:spLocks noChangeArrowheads="1" noChangeShapeType="1" noTextEdit="1"/>
          </p:cNvSpPr>
          <p:nvPr/>
        </p:nvSpPr>
        <p:spPr bwMode="auto">
          <a:xfrm>
            <a:off x="1908175" y="1773238"/>
            <a:ext cx="5689600" cy="20161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UY" sz="2400" b="1" kern="10" spc="-24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High Tower Text"/>
              </a:rPr>
              <a:t>Por el bien de la naturaleza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611188" y="1616075"/>
            <a:ext cx="7929562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MX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Cancún buscan salvar a la naturaleza por medio de una estrategia muy original y artística: Esculturas.</a:t>
            </a:r>
          </a:p>
          <a:p>
            <a:pPr algn="ctr">
              <a:defRPr/>
            </a:pPr>
            <a:endParaRPr lang="es-MX" sz="2800" b="1" i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es-MX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Estas obras conformarán un museo submarino que será la columna para preservar  los corales en ese lugar del Caribe mexicano. </a:t>
            </a: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2566988" y="268288"/>
            <a:ext cx="4171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MX" sz="36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Ejército de figuras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476375" y="2344738"/>
            <a:ext cx="67310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MX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Cancún, un ejército de figuras humanas pronto dejará la playa detrás para sumergirse bajo el agua.</a:t>
            </a:r>
          </a:p>
          <a:p>
            <a:pPr algn="ctr">
              <a:defRPr/>
            </a:pPr>
            <a:endParaRPr lang="es-MX" sz="2800" b="1" i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es-MX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Las esculturas darán soporte a la recuperación de los arrecifes de coral.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2339975" y="333375"/>
            <a:ext cx="4857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MX" sz="36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 arte y la naturaleza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779838" y="188913"/>
            <a:ext cx="5364162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 trata de un conjunto de personas de cemento del escultor </a:t>
            </a:r>
            <a:r>
              <a:rPr lang="es-MX" sz="28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Jason</a:t>
            </a: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MX" sz="28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DeCaires</a:t>
            </a: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Taylor, quien se ha propuesto tender un puente entre el arte y el cuidado del medio ambiente.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727450" y="188913"/>
            <a:ext cx="5416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MX" sz="3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Evolución Silenciosa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4284663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 exposición "La Evolución Silenciosa" está inspirada en personas reales entre ellos </a:t>
            </a: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muchos mexicanos </a:t>
            </a: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distintos caminos de la vida, que bajo el agua servirán de estructura base para la vida submarina.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50825" y="260350"/>
            <a:ext cx="2571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MX" sz="3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Optimismo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684213" y="1905000"/>
            <a:ext cx="796925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MX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DeCaires Taylor explica que la presión sobre los corales es muy intensa en esta zona turística de México y que con su intervención busca representar la responsabilidad de todos en el daño ecológico, "con una perspectiva optimista".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793875" y="339725"/>
            <a:ext cx="5822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MX" sz="36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Jardinera de la Esperanza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684213" y="2262188"/>
            <a:ext cx="7834312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MX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Los integrantes pioneros de este museo submarino, que se encuentran bajo el agua desde finales de 2009, son "El Hombre en Llamas" -inspirado en un pescador local-, el "Coleccionista de Sueños", y la "Jardinera de la Esperanza" (en la foto).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2673350" y="268288"/>
            <a:ext cx="3460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MX" sz="36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Milagro natural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331913" y="2270125"/>
            <a:ext cx="7078662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MX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Los corales aprovechan la composición química de las esculturas y su revestido de cemento para colonizarlas y reproducirse, cubriéndolas de distintos colores con el paso del tiempo.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2128838" y="268288"/>
            <a:ext cx="506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MX" sz="36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Dependencia orgánica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79388" y="-26988"/>
            <a:ext cx="3671887" cy="440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Con su obra, </a:t>
            </a:r>
            <a:r>
              <a:rPr lang="es-MX" sz="28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DeCaires</a:t>
            </a: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 Taylor quiere demostrar que por muchos edificios que construyamos a nuestro alrededor, </a:t>
            </a:r>
            <a:endParaRPr lang="es-MX" sz="2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G Times" pitchFamily="18" charset="0"/>
            </a:endParaRPr>
          </a:p>
          <a:p>
            <a:pPr>
              <a:defRPr/>
            </a:pP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la </a:t>
            </a: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dependencia del humano con la naturaleza es </a:t>
            </a:r>
            <a:endParaRPr lang="es-MX" sz="2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G Times" pitchFamily="18" charset="0"/>
            </a:endParaRPr>
          </a:p>
          <a:p>
            <a:pPr>
              <a:defRPr/>
            </a:pP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orgánica</a:t>
            </a:r>
            <a:r>
              <a:rPr lang="es-MX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.</a:t>
            </a: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2508250" y="268288"/>
            <a:ext cx="4121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MX" sz="36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Modelos vivientes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827088" y="2263775"/>
            <a:ext cx="7662862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MX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Los modelos vivientes de DeCaires Taylor incluyen a Rosario, una monja de 85 años, y Santiago, un niño de 3; también hubo un contador, un profesor de yoga, un estudiante, un acróbata y hasta una periodista de la BBC.</a:t>
            </a: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2649538" y="268288"/>
            <a:ext cx="3841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MX" sz="36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 la naturaleza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835150" y="2266950"/>
            <a:ext cx="53705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MX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El conjunto principal, unas 400 figuras que pesan más de 120 toneladas, quedará a la merced de la naturaleza.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2847975" y="484188"/>
            <a:ext cx="3333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s-MX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Más esfuerzos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971550" y="1412875"/>
            <a:ext cx="71993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MX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Hacia finales de 2010 comenzará una tercera etapa: </a:t>
            </a:r>
            <a:r>
              <a:rPr lang="es-MX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DeCaires</a:t>
            </a:r>
            <a:r>
              <a:rPr lang="es-MX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 Taylor y sus socios del Parque Nacional Marino y la Asociación </a:t>
            </a:r>
            <a:r>
              <a:rPr lang="es-MX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Naútica</a:t>
            </a:r>
            <a:r>
              <a:rPr lang="es-MX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G Times" pitchFamily="18" charset="0"/>
              </a:rPr>
              <a:t> de Cancún harán un llamado a otros artistas para que contribuyan a su espacio artístico-medioambiental.</a:t>
            </a: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450</Words>
  <Application>Microsoft Office PowerPoint</Application>
  <PresentationFormat>Presentación en pantalla (4:3)</PresentationFormat>
  <Paragraphs>31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Arial</vt:lpstr>
      <vt:lpstr>Calibri</vt:lpstr>
      <vt:lpstr>CG Times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Cancún y su museo submarino</dc:title>
  <dc:subject>México</dc:subject>
  <dc:creator>since</dc:creator>
  <cp:lastModifiedBy>inesgaret</cp:lastModifiedBy>
  <cp:revision>3</cp:revision>
  <dcterms:created xsi:type="dcterms:W3CDTF">2010-10-08T23:55:38Z</dcterms:created>
  <dcterms:modified xsi:type="dcterms:W3CDTF">2017-01-09T00:21:34Z</dcterms:modified>
</cp:coreProperties>
</file>