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65" r:id="rId5"/>
    <p:sldId id="267" r:id="rId6"/>
    <p:sldId id="259" r:id="rId7"/>
    <p:sldId id="260" r:id="rId8"/>
    <p:sldId id="331" r:id="rId9"/>
    <p:sldId id="264" r:id="rId10"/>
    <p:sldId id="263" r:id="rId11"/>
    <p:sldId id="270" r:id="rId12"/>
    <p:sldId id="266" r:id="rId13"/>
    <p:sldId id="268" r:id="rId14"/>
    <p:sldId id="274" r:id="rId15"/>
    <p:sldId id="343" r:id="rId16"/>
    <p:sldId id="269" r:id="rId17"/>
    <p:sldId id="271" r:id="rId18"/>
    <p:sldId id="272" r:id="rId19"/>
    <p:sldId id="273" r:id="rId20"/>
    <p:sldId id="275" r:id="rId21"/>
    <p:sldId id="276" r:id="rId22"/>
    <p:sldId id="280" r:id="rId23"/>
    <p:sldId id="281" r:id="rId24"/>
    <p:sldId id="282" r:id="rId25"/>
    <p:sldId id="283" r:id="rId26"/>
    <p:sldId id="297" r:id="rId27"/>
    <p:sldId id="292" r:id="rId28"/>
    <p:sldId id="284" r:id="rId29"/>
    <p:sldId id="277" r:id="rId30"/>
    <p:sldId id="278" r:id="rId31"/>
    <p:sldId id="279" r:id="rId32"/>
    <p:sldId id="287" r:id="rId33"/>
    <p:sldId id="288" r:id="rId34"/>
    <p:sldId id="289" r:id="rId35"/>
    <p:sldId id="290" r:id="rId36"/>
    <p:sldId id="291" r:id="rId37"/>
    <p:sldId id="293" r:id="rId38"/>
    <p:sldId id="295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7" r:id="rId48"/>
    <p:sldId id="308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4" r:id="rId64"/>
    <p:sldId id="325" r:id="rId65"/>
    <p:sldId id="326" r:id="rId66"/>
    <p:sldId id="327" r:id="rId67"/>
    <p:sldId id="328" r:id="rId68"/>
    <p:sldId id="306" r:id="rId69"/>
    <p:sldId id="329" r:id="rId70"/>
    <p:sldId id="330" r:id="rId71"/>
    <p:sldId id="332" r:id="rId72"/>
    <p:sldId id="333" r:id="rId73"/>
    <p:sldId id="334" r:id="rId74"/>
    <p:sldId id="335" r:id="rId75"/>
    <p:sldId id="336" r:id="rId76"/>
    <p:sldId id="337" r:id="rId77"/>
    <p:sldId id="338" r:id="rId78"/>
    <p:sldId id="340" r:id="rId79"/>
    <p:sldId id="341" r:id="rId80"/>
    <p:sldId id="342" r:id="rId81"/>
    <p:sldId id="345" r:id="rId82"/>
    <p:sldId id="339" r:id="rId83"/>
    <p:sldId id="346" r:id="rId84"/>
    <p:sldId id="347" r:id="rId85"/>
    <p:sldId id="348" r:id="rId86"/>
    <p:sldId id="349" r:id="rId87"/>
    <p:sldId id="350" r:id="rId88"/>
    <p:sldId id="352" r:id="rId89"/>
    <p:sldId id="353" r:id="rId90"/>
    <p:sldId id="354" r:id="rId91"/>
    <p:sldId id="351" r:id="rId92"/>
    <p:sldId id="355" r:id="rId9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ckHEmpWYDWoFcOwXolOXg==" hashData="JyHUD5ZHnZ3Tw5xep884STHJCx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5" d="100"/>
          <a:sy n="55" d="100"/>
        </p:scale>
        <p:origin x="-1416" y="-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viewProps" Target="viewProp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DCC9AD9-5B77-4FA9-9261-462069AEB9AE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5AC707-FA95-4D7C-9E2A-6ABB750BBEF7}" type="slidenum">
              <a:rPr lang="nl-NL" altLang="zh-TW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838885797"/>
      </p:ext>
    </p:extLst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56CA20-E108-4291-B37A-AAD4D0F260BF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C2579-FEC1-4717-812C-8E848FB98E83}" type="slidenum">
              <a:rPr lang="nl-NL" altLang="zh-TW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159169174"/>
      </p:ext>
    </p:extLst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99B125A-CBEA-4AD6-A247-F27E47961A64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FCD0EE-9978-4FB2-B718-0AD8480EEF32}" type="slidenum">
              <a:rPr lang="nl-NL" altLang="zh-TW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403762529"/>
      </p:ext>
    </p:extLst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9A23F9-EEB6-498D-8704-671B8B853D18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096E41-385C-4B47-BBD5-C8DE778E3F13}" type="slidenum">
              <a:rPr lang="nl-NL" altLang="zh-TW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200063285"/>
      </p:ext>
    </p:extLst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E9D899-EBBF-432B-BF7C-D700B29A0399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1F36B1-3875-4D97-879B-10B566CD4A4F}" type="slidenum">
              <a:rPr lang="nl-NL" altLang="zh-TW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652717444"/>
      </p:ext>
    </p:extLst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3FCDD59-6F28-48C9-BA3A-5CB04B7196D0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0936E-B00D-4055-9A7E-E3F5E2752B13}" type="slidenum">
              <a:rPr lang="nl-NL" altLang="zh-TW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021947210"/>
      </p:ext>
    </p:extLst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230692-9AD8-4DF9-B33A-2D41832C6765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1EA596-E931-41DC-8418-1B208B37AF15}" type="slidenum">
              <a:rPr lang="nl-NL" altLang="zh-TW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732379724"/>
      </p:ext>
    </p:extLst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5F728B-EDD9-4F4B-A27F-70B8EAFDE054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365C23-FE98-4398-813F-5C4485A8CA3B}" type="slidenum">
              <a:rPr lang="nl-NL" altLang="zh-TW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569441383"/>
      </p:ext>
    </p:extLst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A1D583-F263-4B6A-8E44-FA088265D0C0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29C52C-A6A2-4AC5-80B0-84CE532F2779}" type="slidenum">
              <a:rPr lang="nl-NL" altLang="zh-TW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349818448"/>
      </p:ext>
    </p:extLst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01EF1D-25ED-4AF4-990C-1BE888AC3BE7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3F3833-FFB8-48AF-9C8A-AA950145AEC2}" type="slidenum">
              <a:rPr lang="nl-NL" altLang="zh-TW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238895520"/>
      </p:ext>
    </p:extLst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8E6F1F-5A9A-4770-9D0D-E399B8E035F0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DDFAB0-057D-43E5-8E80-D315BA16A2B0}" type="slidenum">
              <a:rPr lang="nl-NL" altLang="zh-TW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993811941"/>
      </p:ext>
    </p:extLst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21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zh-TW" smtClean="0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zh-TW" smtClean="0"/>
              <a:t>Klik om de modelstijlen te bewerken</a:t>
            </a:r>
          </a:p>
          <a:p>
            <a:pPr lvl="1"/>
            <a:r>
              <a:rPr lang="nl-NL" altLang="zh-TW" smtClean="0"/>
              <a:t>Tweede niveau</a:t>
            </a:r>
          </a:p>
          <a:p>
            <a:pPr lvl="2"/>
            <a:r>
              <a:rPr lang="nl-NL" altLang="zh-TW" smtClean="0"/>
              <a:t>Derde niveau</a:t>
            </a:r>
          </a:p>
          <a:p>
            <a:pPr lvl="3"/>
            <a:r>
              <a:rPr lang="nl-NL" altLang="zh-TW" smtClean="0"/>
              <a:t>Vierde niveau</a:t>
            </a:r>
          </a:p>
          <a:p>
            <a:pPr lvl="4"/>
            <a:r>
              <a:rPr lang="nl-NL" altLang="zh-TW" smtClean="0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F0E3449-2B56-48B6-8DBC-C335DDF3341C}" type="datetimeFigureOut">
              <a:rPr lang="nl-NL" altLang="zh-TW"/>
              <a:pPr/>
              <a:t>28-3-2022</a:t>
            </a:fld>
            <a:endParaRPr lang="nl-NL" altLang="zh-TW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zh-TW" altLang="zh-TW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D40EAD2B-7366-43FB-A440-039402FF4920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5.png"/><Relationship Id="rId10" Type="http://schemas.openxmlformats.org/officeDocument/2006/relationships/image" Target="../media/image9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800px-Fernidan_de_Lesseps_house_Ismaili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2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90px-Coat_of_arms_of_Egypt_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685800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 descr="120px-Flag_of_Egypt_svg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229225"/>
            <a:ext cx="914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 descr="264px-Canal_de_Suez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0"/>
            <a:ext cx="3059112" cy="290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fbeelding 5" descr="260px-Egypt_location_map_svg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0"/>
            <a:ext cx="2268537" cy="209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kstvak 6"/>
          <p:cNvSpPr txBox="1">
            <a:spLocks noChangeArrowheads="1"/>
          </p:cNvSpPr>
          <p:nvPr/>
        </p:nvSpPr>
        <p:spPr bwMode="auto">
          <a:xfrm>
            <a:off x="4211638" y="6516688"/>
            <a:ext cx="33131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nl-NL" altLang="zh-TW" b="1">
                <a:solidFill>
                  <a:srgbClr val="FFFF00"/>
                </a:solidFill>
                <a:latin typeface="Calibri" pitchFamily="34" charset="0"/>
              </a:rPr>
              <a:t>&amp;The Circle of Your Arms</a:t>
            </a:r>
          </a:p>
        </p:txBody>
      </p:sp>
    </p:spTree>
  </p:cSld>
  <p:clrMapOvr>
    <a:masterClrMapping/>
  </p:clrMapOvr>
  <p:transition>
    <p:sndAc>
      <p:stSnd>
        <p:snd r:embed="rId2" name="Louis Armstrong - Go Down Mos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800px-Ismailia_Railway_Stat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800px-Suez_city_h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800px-PortSaidEgypt_byDanielCsorfo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800px-Building_of_Suez_Canal_Authori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800px-Faehre_Port_Sai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wered_aircraft_carrier_USS_Enterprise_(CVN_65)_passes_an_Islamic_mosque_on_the_western_bank_of_the_Suez_Canal_while_transiting_to_the_Red_Se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648px-Port_Fou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800px-Egypt-IMG_0960_JP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808D58~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800px-PortSaidEgypt2_byDanielCsorfo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800px-US_Navy_020724-N-3397A-003_CV_67_passes_through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-US_Navy_040316-N-8053S-264_The_guided_missile_cruiser_USS_Leyte_Gulf_(CG_55)_enters_the_Red_Sea_after_the_day_long_transit_of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Port_Sue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800px-Al_Salam_Carducci_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landing_ship_USS_Carter_Hall_(LSD_50)_trailing_closely_behind,_infantrymen_from_Battalion_Landing_Team_1st_Bn_,_2nd_Marines,_provide_securi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lippine_Sea_(CG_58),_and_USS_Nashville_(LPD_13)_follow_the_multi-purpose_amphibious_assault_ship_USS_Iwo_Jima_(LHD_7),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_USS_Mitscher_(DDG_57)_passes_a_memorial_built_in_recognition_of_the_defense_of_the_Suez_Canal_from_1914-1918_while_transiting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)_and_amphibious_transport_dock_USS_Shreveport_(LPD_12)_follow_the_amphibious_assault_ship_USS_Bataan_(LHD_5)_while_transiting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_carrier_USS_Theodore_Roosevelt_(CVN_71)_transits_the_Suez_Canal_after_five_months_of_operations_in_the_U_S__5th_Fleet_area_of_responsibili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_Navy_101201-N-3705H-001_The_aircraft_carrier_USS_Harry_S__Truman_(CNV_75)_passes_under_the_Freedom_Bridge_during_a_transit_of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_starboard_bridge_wing_as_the_amphibious_dock_landing_ship_USS_Fort_McHenry_(LSD_43)_approaches_the_Egyptian-Japanese_Friendship_Bridge_at_E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0px-US_Navy_051001-N-0716S-002_Electronics_Technician_3rd_Class_Adrian_Estrada_and_Electronics_Technician_3rd_Class_Dustin_Felton_work_aloft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-001_The_amphibious_assault_ship_USS_Iwo_Jima_(LHD_7)_prepares_to_pass_under_the_Mubarak_Peace_Bridge_while_transiting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781px-US_Navy_090622-N-5345W-061_Marines_assigned_to_the_22nd_Marine_Expeditionary_Unit_(22nd_MEU)_run_laps_on_the_flight_dec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750px-Bataan_loaded_with_V22_Ospre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4_The_nuclear_powered_aircraft_carrier_USS_George_Washington_(CVN_73)_and_her_embarked_Carrier_Air_Wing_Seven_(CVW-7)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_Class_Robert_Pallozzi_stands_a_flight_deck_security_patrol_as_the_amphibious_assault_ship_USS_Tarawa_(LHA_1)_transits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_maintains_a_close_watch_as_the_spruance_class_destroyer_USS_Deyo_(DD_989)_transits_the_Suez_Canal,_from_the_Mediterranean_Sea_to_the_Red_Se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_Navy_030204-N-6920A-001_The_amphibious_assault_ship_USS_Bataan_(LHD_5)_maneuvers_its_way_through_the_eighteen-hour_transit_of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-026_The_spruance_class_destroyer_USS_Deyo_(DD_989)_makes_it^rsquo,s_transit_through_the_Suez_Canal_from_the_Mediterranean_Sea_to_the_Red_Se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-055_The_spruance_class_destroyer_USS_Deyo_(DD_989)_makes_it^rsquo,s_transit_through_the_Suez_Canal_from_the_Mediterranean_Sea_to_the_Red_Se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61_The_guided-missile_destroyer_USS_Ramage_(DDG_61)_and_the_multi-purpose_amphibious_assault_ship_USS_Iwo_Jima_(LHD_7)_transit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Afbeelding 1" descr="293G-001_The_amphibious_assault_ship_USS_Tarawa_(LHA_1)_trails_the_dock_landing_ship_USS_Pearl_Harbor_(LSD_52)_as_they_transit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Afbeelding 1" descr="557N-016_The_amphibious_assault_ship,_USS_Kearsarge_(LHD_3)_transits_the_Suez_Canal_behind_the_guided_missile_destroyer_USS_Gonzalez_(DDG_66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Afbeelding 1" descr="800px-El_Ferdan_Railway_Brid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Afbeelding 1" descr="800px-Ahmed_Hamdi_Tunnel_-_West_entr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Afbeelding 1" descr="800px-Port_Tawfik_shipyar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Afbeelding 1" descr="800px-PortSaid_SuezK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Afbeelding 1" descr="800px-SuezCanal1_byDanielCsorfo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Afbeelding 1" descr="800px-SuezCanal2_byDanielCsorfo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Afbeelding 1" descr="800px-SuezCanal4_byDanielCsorfol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Afbeelding 1" descr="800px-US_Navy_021208-N-3443B-002_A_U_S__Marine_stands_watch_on_the_main_deck_aboard_USS_Mount_Whitney_(LCC-JCC_20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Afbeelding 1" descr="800px-US_Navy_030314-N-6141B-018_U_S__Navy_submarine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Afbeelding 1" descr="800px-US_Navy_030426-N-6141B-013_he_guided_missile_destroyer_USS_Donald_Cook_(DDG_75)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Afbeelding 1" descr="800px-US_Navy_040711-N-7871M-008_USS_George_Washington_(CVN_73)_transits_the_Suez_Canal_Friendship_Bridge_as_part_of_Summer_Pulse_2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Afbeelding 1" descr="800px-US_Navy_050422-N-7365V-081_The_guided_missile_destroyer_USS_Gonzalez_(DDG_66)_transits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Afbeelding 1" descr="800px-US_Navy_050909-N-9288T-184_The_amphibious_assault_ship_USS_Tarawa_(LHA_1)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Afbeelding 1" descr="800px-US_Navy_080923-N-1082Z-038_The_amphibious_transport_dock_ship_USS_San_Antonio_(LPD_17)_transits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Afbeelding 1" descr="800px-US_Navy_080923-N-4236E-269_USS_Ramage_(DDG_61)_and_the_guided-missile_destroyer_USS_Roosevelt_(DDG_80)_transit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Afbeelding 1" descr="800px-US_Navy_080923-N-4236E-299_The_amphibious_dock_landing_ship_USS_Carter_Hall_(LSD_50)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Afbeelding 1" descr="800px-US_Navy_090227-N-1082Z-006_USS_Carter_Hall_(LSD_50)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Afbeelding 1" descr="800px-US_Navy_090227-N-3392P-010_USS_Roosevelt_(DDG_80)_and_USS_Vella_Gulf_(CG_72)_transit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Afbeelding 1" descr="800px-US_Navy_090227-N-3392P-044_USS_Roosevelt_(DDG_80)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Afbeelding 1" descr="800px-US_Navy_110618-N-QL471-019_USS_George_H_W__Bush_(CVN_77)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Afbeelding 1" descr="800px-USS_Boise_(SSN-764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Afbeelding 1" descr="800px-USS_Carter_Hall_during_the_transit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Afbeelding 1" descr="800px-USS_Philadelphia_(SSN-690)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Afbeelding 1" descr="1429S-001_The_dock_landing_ship_USS_Carter_Hall_(LSD_50)_trails_the_amphibious_assault_ship_USS_Nassau_(LHA_4)_as_she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Afbeelding 1" descr="040205-N-5405H-003_The_nuclear_powered_aircraft_carrier_USS_Enterprise_(CVN_65)_passes_under_Friendship_Bridge_as_she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Afbeelding 1" descr="alift_Command_(MSC)_fast_combat_support_ship_USNS_Arctic_(T-AOE_8)_and_the_guided_missile_cruiser_USS_Monterey_(CG_61)_transit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Afbeelding 1" descr="aster-at-Arms_3rd_Class_Jonathan_Windham_and_Information_Systems_Technician_2nd_Class_Aaron_Breakey_stand_watch_on_the_MK-38_25mm_machine_gu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Afbeelding 1" descr="atch_as_the_Nimitz-class_aircraft_carrier_USS_Harry_S__Truman_(CVN_75)_and_her_Carrier_Strike_Group_make_their_transit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Afbeelding 1" descr="Bainbridge_in_Sue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Afbeelding 1" descr="e_(CG_71)_leads_the_amphibious_assault_ship_USS_Nassau_(LHA_4)_and_other_members_of_Expeditionary_Strike_Group_Eight_(ESG-8)_through_the_Sue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Afbeelding 1" descr="editionary_Unit_(MEU)_view_the_Mubarak-Peace_Bridge,_while_transiting_the_Suez_Canal_aboard_the_amphibious_assault_ship_USS_Kearsarge_(LHD_3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Afbeelding 1" descr="800px-US_Navy_040627-N-2972R-002_A_U_S__Marine_assigned_to_the_24th_Marine_Expeditionary_Unit_(24_MEU),_looks_through_binocula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Afbeelding 1" descr="USS_Enterprise_(CVN_65)_passes_under_the_Mubarak_Peace_Bridge_along_the_ship's_transit_from_the_Mediterranean_Sea_to_the_5th_Fleet_area_of_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Afbeelding 1" descr="Expeditionary_Unit_(22_MEU),_observes_from_the_signal_bridge_as_the_multi-purpose_amphibious_assault_ship_USS_Bataan_(LHD_5)_transits_throug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Afbeelding 1" descr="flight_deck_of_the_nuclear-powered_aircraft_carrier_USS_Enterprise_(CVN_65)_to_view_Egypt_as_the_Enterprise_transits_from_the_Mediterranean_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Afbeelding 1" descr="gh_Burke-class_guided_missile_destroyer_USS_Mason_(DDG_87)_leads_the_USS_Harry_S__Truman_(CVN_75)_Carrier_Strike_Group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Afbeelding 1" descr="he_the_guided-missile_destroyer_USS_Ramage_(DDG_61)_and_the_multi-purpose_amphibious_assault_ship_USS_Iwo_Jima_(LHD_7)_transit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Afbeelding 1" descr="lippine_Sea_(CG_58),_and_USS_Nashville_(LPD_13)_follow_the_multi-purpose_amphibious_assault_ship_USS_Iwo_Jima_(LHD_7),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Afbeelding 1" descr="N-6380E-010_The_guided_missile_cruiser_USS_Leyte_Gulf_(CG_55)_leads_the_Expeditionary_Strike_Group_Two_(ESG_2)_transit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Afbeelding 1" descr="Navy_030426-N-6141B-014_The_destroyer_USS_Deyo_(DD_989),_one_of_the_many_warships_supporting_Operation_Iraqi_Freedom,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Afbeelding 1" descr="nce_(LSD_15)_anchors_in_Bitter_Lake_while_awaiting_clearance_to_continue_through_the_Suez_Canal_with_the_Kearsarge_Expeditionary_Strike_Grou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Afbeelding 1" descr="on_the_flight_deck_aboard_the_Nimitz-class_aircraft_carrier_USS_Harry_S__Truman_(CVN_75)_during_the_eight-hour_transit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Afbeelding 1" descr="oned_aboard_the_Nimitz-class_aircraft_carrier_USS_Theodore_Roosevelt_(CVN_71)_stand_a__50_cal_watch_as_the_ship_passes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Afbeelding 1" descr="rge_Washington_(CVN_73)_and_her_embarked_Carrier_Air_Wing_Seven_(CVW-7)_passes_under_the_Mubarak-Peace_Bridge_while_transiting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Afbeelding 1" descr="S-183_The_guided_missile_cruiser_USS_Leyte_Gulf_(CG_55),_far_left,_transits_the_Suez_Canal_behind_a_line_of_traffic_headed_toward_the_Red_Se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Afbeelding 1" descr="nnel_stand_force_protection_watches_throughout_the_ship_as_the_Nimitz-class_aircraft_carrier_USS_Harry_S__Truman_(CVN_75)_makes_her_transit_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Afbeelding 1" descr="signed_to_the_26th_Marine_Expeditionary_Unit_(Special_Operations_Capable)_sit_at_the_bow_of_the_amphibious_assault_ship_USS_Kearsarge_(LHD_3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Afbeelding 1" descr="watch_from_the_signal_bridge_aboard_USS_George_Washington_(CVN_73)_while_the_ship_and_her_embarked_Carrier_Air_Wing_Seven_(CVW-7)_transit_th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Afbeelding 1" descr="vy_110215-N-0074G-125_The_aircraft_carrier_USS_Enterprise_(CVN_65)_transits_the_Suez_Canal_in_Egypt__Enterprise_and_Carrier_Air_Wing_(CVW)_1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Afbeelding 1" descr="x-US_Navy_040205-N-5405H-002_The_fast_combat_support_ship_USS_Detroit_(AOE_4)_passes_through_Friendship_Bridge_as_she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Afbeelding 1" descr="z-class_aircraft_carrier_USS_Dwight_D__Eisenhower_(CVN_69)_travels_under_the_Mubarak_Peace_Bridge_while_making_her_way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Afbeelding 1" descr="800px-US_Navy_050830-N-3557N-008_The_amphibious_assault_ship_USS_Kearsarge_(LHD_3)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Afbeelding 1" descr="_cattier_USS_Theodore_Roosevelt_(CVN_71)_transits_the_Suez_Canal_after_five_months_of_operations_in_the_U_S__5th_Fleet_area_of_responsibili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Afbeelding 1" descr="_class_Brian_Mahoney_mans_a__50-caliber_machine_gun_aboard_guided-missile_frigate_USS_Carr_(FFG_52)_during_the_transit_through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Afbeelding 2" descr="Stripes_flying_boldly_as_seen_from_the_crow's_nest_aboard_the_guided_missile_destroyer_USS_Donald_Cook_(DDG_75)_as_it_transits_the_Suez_Ca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gypte - Canal de Suez  .. 18 07 2013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Egypte - Canal de Suez  .. 18 07 2013</Template>
  <TotalTime>3</TotalTime>
  <Words>22</Words>
  <Application>Microsoft Office PowerPoint</Application>
  <PresentationFormat>Presentación en pantalla (4:3)</PresentationFormat>
  <Paragraphs>3</Paragraphs>
  <Slides>91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91</vt:i4>
      </vt:variant>
    </vt:vector>
  </HeadingPairs>
  <TitlesOfParts>
    <vt:vector size="96" baseType="lpstr">
      <vt:lpstr>Arial</vt:lpstr>
      <vt:lpstr>Calibri</vt:lpstr>
      <vt:lpstr>新細明體</vt:lpstr>
      <vt:lpstr>Egypte - Canal de Suez  .. 18 07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2022-03-28T18:57:49Z</dcterms:created>
  <dcterms:modified xsi:type="dcterms:W3CDTF">2022-03-28T19:00:51Z</dcterms:modified>
  <cp:contentStatus>Definitief</cp:contentStatus>
</cp:coreProperties>
</file>