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8" r:id="rId3"/>
    <p:sldId id="296" r:id="rId4"/>
    <p:sldId id="271" r:id="rId5"/>
    <p:sldId id="319" r:id="rId6"/>
    <p:sldId id="307" r:id="rId7"/>
    <p:sldId id="304" r:id="rId8"/>
    <p:sldId id="256" r:id="rId9"/>
    <p:sldId id="258" r:id="rId10"/>
    <p:sldId id="259" r:id="rId11"/>
    <p:sldId id="261" r:id="rId12"/>
    <p:sldId id="262" r:id="rId13"/>
    <p:sldId id="311" r:id="rId14"/>
    <p:sldId id="260" r:id="rId15"/>
    <p:sldId id="321" r:id="rId16"/>
    <p:sldId id="305" r:id="rId17"/>
    <p:sldId id="263" r:id="rId18"/>
    <p:sldId id="264" r:id="rId19"/>
    <p:sldId id="266" r:id="rId20"/>
    <p:sldId id="267" r:id="rId21"/>
    <p:sldId id="269" r:id="rId22"/>
    <p:sldId id="322" r:id="rId23"/>
    <p:sldId id="268" r:id="rId24"/>
    <p:sldId id="272" r:id="rId25"/>
    <p:sldId id="270" r:id="rId26"/>
    <p:sldId id="274" r:id="rId27"/>
    <p:sldId id="323" r:id="rId28"/>
    <p:sldId id="276" r:id="rId29"/>
    <p:sldId id="314" r:id="rId30"/>
    <p:sldId id="324" r:id="rId31"/>
    <p:sldId id="312" r:id="rId32"/>
    <p:sldId id="285" r:id="rId33"/>
    <p:sldId id="273" r:id="rId34"/>
    <p:sldId id="308" r:id="rId35"/>
    <p:sldId id="315" r:id="rId36"/>
    <p:sldId id="327" r:id="rId37"/>
    <p:sldId id="280" r:id="rId38"/>
    <p:sldId id="281" r:id="rId39"/>
    <p:sldId id="278" r:id="rId40"/>
    <p:sldId id="313" r:id="rId41"/>
    <p:sldId id="279" r:id="rId42"/>
    <p:sldId id="326" r:id="rId43"/>
    <p:sldId id="284" r:id="rId44"/>
    <p:sldId id="286" r:id="rId45"/>
    <p:sldId id="287" r:id="rId46"/>
    <p:sldId id="329" r:id="rId47"/>
    <p:sldId id="289" r:id="rId48"/>
    <p:sldId id="288" r:id="rId49"/>
    <p:sldId id="282" r:id="rId50"/>
    <p:sldId id="325" r:id="rId51"/>
    <p:sldId id="317" r:id="rId52"/>
    <p:sldId id="290" r:id="rId53"/>
    <p:sldId id="291" r:id="rId54"/>
    <p:sldId id="294" r:id="rId55"/>
    <p:sldId id="295" r:id="rId56"/>
    <p:sldId id="292" r:id="rId57"/>
    <p:sldId id="309" r:id="rId58"/>
    <p:sldId id="293" r:id="rId59"/>
    <p:sldId id="316" r:id="rId60"/>
    <p:sldId id="328" r:id="rId61"/>
    <p:sldId id="306" r:id="rId62"/>
    <p:sldId id="318" r:id="rId63"/>
    <p:sldId id="302" r:id="rId64"/>
    <p:sldId id="303" r:id="rId65"/>
    <p:sldId id="301" r:id="rId66"/>
    <p:sldId id="330" r:id="rId67"/>
  </p:sldIdLst>
  <p:sldSz cx="9144000" cy="5143500" type="screen16x9"/>
  <p:notesSz cx="6858000" cy="9144000"/>
  <p:defaultTextStyle>
    <a:defPPr>
      <a:defRPr lang="es-V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OHkVGO5ngYN2s6QfJyBXQ==" hashData="txXTgjQBxlDKU4KzUWtAxeAnV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A3FF"/>
    <a:srgbClr val="969200"/>
    <a:srgbClr val="3CFE00"/>
    <a:srgbClr val="FFFF00"/>
    <a:srgbClr val="FF4B21"/>
    <a:srgbClr val="FF7757"/>
    <a:srgbClr val="3F3FFF"/>
    <a:srgbClr val="373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4728C8-6AF3-46E7-BFFE-58114913C19A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740741510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272A9-AD3C-4BC6-B588-A78AFBD0CEA5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9850538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DE029-0B7E-4FB6-AB64-A0B4AF47AD5D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40072356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F778A-0D9C-4E29-9D86-46C26B8AFE96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170753988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0FAC2-7D47-456A-BFD9-D57237BC27A2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981726071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66656-BF1B-4E90-97E4-8602DA04F91C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178642337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01A6A-E647-409D-BEDC-84E6A6EDD1A4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56993158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CE0D7-FDE8-4CD1-9131-B9F4854D7202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079046661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BC142-1C4F-4ED5-A079-D919C3B6C205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471555585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77E5F-CADD-4904-AF57-AFA254C2E14E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74562812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D2DC6-77CA-4D40-BFBB-7BF1C01801E9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821130840"/>
      </p:ext>
    </p:extLst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440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VE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VE" smtClean="0"/>
              <a:t>Mintaszöveg szerkesztése</a:t>
            </a:r>
          </a:p>
          <a:p>
            <a:pPr lvl="1"/>
            <a:r>
              <a:rPr lang="es-VE" smtClean="0"/>
              <a:t>Második szint</a:t>
            </a:r>
          </a:p>
          <a:p>
            <a:pPr lvl="2"/>
            <a:r>
              <a:rPr lang="es-VE" smtClean="0"/>
              <a:t>Harmadik szint</a:t>
            </a:r>
          </a:p>
          <a:p>
            <a:pPr lvl="3"/>
            <a:r>
              <a:rPr lang="es-VE" smtClean="0"/>
              <a:t>Negyedik szint</a:t>
            </a:r>
          </a:p>
          <a:p>
            <a:pPr lvl="4"/>
            <a:r>
              <a:rPr lang="es-VE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34D1E6B-7186-4950-A18C-95D2D5A3BDFF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WordArt 9"/>
          <p:cNvSpPr>
            <a:spLocks noChangeArrowheads="1" noChangeShapeType="1" noTextEdit="1"/>
          </p:cNvSpPr>
          <p:nvPr/>
        </p:nvSpPr>
        <p:spPr bwMode="auto">
          <a:xfrm>
            <a:off x="395288" y="357188"/>
            <a:ext cx="6840537" cy="6492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es-ES" sz="3600" b="1" kern="10" dirty="0">
                <a:gradFill rotWithShape="1">
                  <a:gsLst>
                    <a:gs pos="0">
                      <a:srgbClr val="5EBA30"/>
                    </a:gs>
                    <a:gs pos="100000">
                      <a:srgbClr val="135F11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F6F000"/>
                  </a:prstShdw>
                </a:effectLst>
                <a:latin typeface="Franklin Gothic Demi"/>
              </a:rPr>
              <a:t>CANAIMA NATIONAL PARK</a:t>
            </a:r>
          </a:p>
        </p:txBody>
      </p:sp>
      <p:pic>
        <p:nvPicPr>
          <p:cNvPr id="47114" name="Picture 10" descr="bandera_venezuela"/>
          <p:cNvPicPr>
            <a:picLocks noChangeAspect="1" noChangeArrowheads="1"/>
          </p:cNvPicPr>
          <p:nvPr/>
        </p:nvPicPr>
        <p:blipFill>
          <a:blip r:embed="rId4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250825"/>
            <a:ext cx="1584325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  <p:sndAc>
      <p:stSnd loop="1">
        <p:snd r:embed="rId2" name="jungle wav ne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_Gran_Sabana_0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107950"/>
            <a:ext cx="4067175" cy="2409825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La_Gran_Sabana_1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03188"/>
            <a:ext cx="4176712" cy="2414587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a_Gran_Sabana_06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2692400"/>
            <a:ext cx="4067175" cy="2320925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La_Gran_Sabana_23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81288"/>
            <a:ext cx="4176712" cy="2349500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480px-Channel-billed_toucan_t_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95263"/>
            <a:ext cx="2651125" cy="2484437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4" descr="orinoco-morrocoy-canaima vuelta 0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638" y="195263"/>
            <a:ext cx="2505075" cy="2484437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2" descr="800px-Panthera_on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" b="113"/>
          <a:stretch>
            <a:fillRect/>
          </a:stretch>
        </p:blipFill>
        <p:spPr bwMode="auto">
          <a:xfrm>
            <a:off x="1763713" y="2614613"/>
            <a:ext cx="5545137" cy="2387600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Nepenthes_cinct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50825"/>
            <a:ext cx="1939925" cy="2197100"/>
          </a:xfrm>
          <a:prstGeom prst="rect">
            <a:avLst/>
          </a:prstGeom>
          <a:noFill/>
          <a:ln w="9525">
            <a:solidFill>
              <a:srgbClr val="3CFE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385054520xdbXCz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-128588"/>
            <a:ext cx="5184775" cy="5346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énézuela - Parc National .. 01 02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Vénézuela - Parc National .. 01 02 2012</Template>
  <TotalTime>4</TotalTime>
  <Words>19</Words>
  <Application>Microsoft Office PowerPoint</Application>
  <PresentationFormat>Presentación en pantalla (16:9)</PresentationFormat>
  <Paragraphs>3</Paragraphs>
  <Slides>65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9" baseType="lpstr">
      <vt:lpstr>Arial</vt:lpstr>
      <vt:lpstr>Calibri</vt:lpstr>
      <vt:lpstr>Vénézuela - Parc National .. 01 02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2022-02-20T19:33:09Z</dcterms:created>
  <dcterms:modified xsi:type="dcterms:W3CDTF">2022-02-20T19:37:17Z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0008008271000000000001023700</vt:lpwstr>
  </property>
</Properties>
</file>