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297" r:id="rId3"/>
    <p:sldId id="298" r:id="rId4"/>
    <p:sldId id="296" r:id="rId5"/>
    <p:sldId id="271" r:id="rId6"/>
    <p:sldId id="319" r:id="rId7"/>
    <p:sldId id="307" r:id="rId8"/>
    <p:sldId id="304" r:id="rId9"/>
    <p:sldId id="256" r:id="rId10"/>
    <p:sldId id="258" r:id="rId11"/>
    <p:sldId id="259" r:id="rId12"/>
    <p:sldId id="261" r:id="rId13"/>
    <p:sldId id="262" r:id="rId14"/>
    <p:sldId id="311" r:id="rId15"/>
    <p:sldId id="260" r:id="rId16"/>
    <p:sldId id="321" r:id="rId17"/>
    <p:sldId id="305" r:id="rId18"/>
    <p:sldId id="263" r:id="rId19"/>
    <p:sldId id="264" r:id="rId20"/>
    <p:sldId id="266" r:id="rId21"/>
    <p:sldId id="267" r:id="rId22"/>
    <p:sldId id="269" r:id="rId23"/>
    <p:sldId id="322" r:id="rId24"/>
    <p:sldId id="268" r:id="rId25"/>
    <p:sldId id="272" r:id="rId26"/>
    <p:sldId id="270" r:id="rId27"/>
    <p:sldId id="274" r:id="rId28"/>
    <p:sldId id="323" r:id="rId29"/>
    <p:sldId id="276" r:id="rId30"/>
    <p:sldId id="314" r:id="rId31"/>
    <p:sldId id="324" r:id="rId32"/>
    <p:sldId id="312" r:id="rId33"/>
    <p:sldId id="285" r:id="rId34"/>
    <p:sldId id="273" r:id="rId35"/>
    <p:sldId id="308" r:id="rId36"/>
    <p:sldId id="315" r:id="rId37"/>
    <p:sldId id="327" r:id="rId38"/>
    <p:sldId id="280" r:id="rId39"/>
    <p:sldId id="281" r:id="rId40"/>
    <p:sldId id="278" r:id="rId41"/>
    <p:sldId id="313" r:id="rId42"/>
    <p:sldId id="279" r:id="rId43"/>
    <p:sldId id="326" r:id="rId44"/>
    <p:sldId id="284" r:id="rId45"/>
    <p:sldId id="286" r:id="rId46"/>
    <p:sldId id="287" r:id="rId47"/>
    <p:sldId id="329" r:id="rId48"/>
    <p:sldId id="289" r:id="rId49"/>
    <p:sldId id="288" r:id="rId50"/>
    <p:sldId id="282" r:id="rId51"/>
    <p:sldId id="325" r:id="rId52"/>
    <p:sldId id="317" r:id="rId53"/>
    <p:sldId id="290" r:id="rId54"/>
    <p:sldId id="291" r:id="rId55"/>
    <p:sldId id="294" r:id="rId56"/>
    <p:sldId id="295" r:id="rId57"/>
    <p:sldId id="292" r:id="rId58"/>
    <p:sldId id="309" r:id="rId59"/>
    <p:sldId id="293" r:id="rId60"/>
    <p:sldId id="316" r:id="rId61"/>
    <p:sldId id="328" r:id="rId62"/>
    <p:sldId id="306" r:id="rId63"/>
    <p:sldId id="318" r:id="rId64"/>
    <p:sldId id="302" r:id="rId65"/>
    <p:sldId id="303" r:id="rId66"/>
    <p:sldId id="301" r:id="rId67"/>
    <p:sldId id="310" r:id="rId68"/>
    <p:sldId id="330" r:id="rId69"/>
  </p:sldIdLst>
  <p:sldSz cx="9144000" cy="6858000" type="screen4x3"/>
  <p:notesSz cx="6858000" cy="9144000"/>
  <p:defaultTextStyle>
    <a:defPPr>
      <a:defRPr lang="es-V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itD206YVYBssbzxKsrM+eA==" hashData="PocuHNAKo5PqbTvwDR0HeBMsl9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A3FF"/>
    <a:srgbClr val="969200"/>
    <a:srgbClr val="3CFE00"/>
    <a:srgbClr val="FFFF00"/>
    <a:srgbClr val="FF4B21"/>
    <a:srgbClr val="FF7757"/>
    <a:srgbClr val="3F3FFF"/>
    <a:srgbClr val="373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tr-TR"/>
          </a:p>
        </p:txBody>
      </p:sp>
      <p:sp>
        <p:nvSpPr>
          <p:cNvPr id="819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tr-TR"/>
          </a:p>
        </p:txBody>
      </p:sp>
      <p:sp>
        <p:nvSpPr>
          <p:cNvPr id="8192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tr-TR"/>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F949AC70-4F22-4702-A3EA-49A9B2F9B5D9}" type="slidenum">
              <a:rPr lang="tr-TR"/>
              <a:pPr/>
              <a:t>‹Nº›</a:t>
            </a:fld>
            <a:endParaRPr lang="tr-TR"/>
          </a:p>
        </p:txBody>
      </p:sp>
    </p:spTree>
    <p:extLst>
      <p:ext uri="{BB962C8B-B14F-4D97-AF65-F5344CB8AC3E}">
        <p14:creationId xmlns:p14="http://schemas.microsoft.com/office/powerpoint/2010/main" val="70544799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AD20CC-C31D-4A72-8C3B-E24A4C06F618}" type="slidenum">
              <a:rPr lang="tr-TR"/>
              <a:pPr/>
              <a:t>1</a:t>
            </a:fld>
            <a:endParaRPr lang="tr-TR"/>
          </a:p>
        </p:txBody>
      </p:sp>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4DCD74-D5D7-46C9-BFFE-BFC4E65EC7EA}" type="slidenum">
              <a:rPr lang="tr-TR"/>
              <a:pPr/>
              <a:t>2</a:t>
            </a:fld>
            <a:endParaRPr lang="tr-TR"/>
          </a:p>
        </p:txBody>
      </p:sp>
      <p:sp>
        <p:nvSpPr>
          <p:cNvPr id="83970" name="Rectangle 2"/>
          <p:cNvSpPr>
            <a:spLocks noRo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601896-04CC-4ED4-AAAC-6542A35D56C8}" type="slidenum">
              <a:rPr lang="tr-TR"/>
              <a:pPr/>
              <a:t>3</a:t>
            </a:fld>
            <a:endParaRPr lang="tr-TR"/>
          </a:p>
        </p:txBody>
      </p:sp>
      <p:sp>
        <p:nvSpPr>
          <p:cNvPr id="84994" name="Rectangle 2"/>
          <p:cNvSpPr>
            <a:spLocks noRo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E0CB59-50B1-4175-90B7-35AAA7E4B760}" type="slidenum">
              <a:rPr lang="tr-TR"/>
              <a:pPr/>
              <a:t>4</a:t>
            </a:fld>
            <a:endParaRPr lang="tr-TR"/>
          </a:p>
        </p:txBody>
      </p:sp>
      <p:sp>
        <p:nvSpPr>
          <p:cNvPr id="86018" name="Rectangle 2"/>
          <p:cNvSpPr>
            <a:spLocks noRo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F1907D-ED0B-4291-851C-BC7B70AD80F0}" type="slidenum">
              <a:rPr lang="tr-TR"/>
              <a:pPr/>
              <a:t>5</a:t>
            </a:fld>
            <a:endParaRPr lang="tr-TR"/>
          </a:p>
        </p:txBody>
      </p:sp>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6564F4-B158-481C-898C-CAF1D629EFCC}" type="slidenum">
              <a:rPr lang="tr-TR"/>
              <a:pPr/>
              <a:t>6</a:t>
            </a:fld>
            <a:endParaRPr lang="tr-TR"/>
          </a:p>
        </p:txBody>
      </p:sp>
      <p:sp>
        <p:nvSpPr>
          <p:cNvPr id="88066" name="Rectangle 2"/>
          <p:cNvSpPr>
            <a:spLocks noRo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588865-6947-4B0F-B006-683D63256A91}" type="slidenum">
              <a:rPr lang="tr-TR"/>
              <a:pPr/>
              <a:t>7</a:t>
            </a:fld>
            <a:endParaRPr lang="tr-TR"/>
          </a:p>
        </p:txBody>
      </p:sp>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EEEA08-9449-4D21-A038-77BDEA96699A}" type="slidenum">
              <a:rPr lang="tr-TR"/>
              <a:pPr/>
              <a:t>8</a:t>
            </a:fld>
            <a:endParaRPr lang="tr-TR"/>
          </a:p>
        </p:txBody>
      </p:sp>
      <p:sp>
        <p:nvSpPr>
          <p:cNvPr id="90114" name="Rectangle 2"/>
          <p:cNvSpPr>
            <a:spLocks noRo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7E8110-113D-4821-B217-CDC228F68F89}" type="slidenum">
              <a:rPr lang="tr-TR"/>
              <a:pPr/>
              <a:t>9</a:t>
            </a:fld>
            <a:endParaRPr lang="tr-TR"/>
          </a:p>
        </p:txBody>
      </p:sp>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3C9C60-2EC7-410B-B415-B50C1479536B}" type="slidenum">
              <a:rPr lang="tr-TR"/>
              <a:pPr/>
              <a:t>10</a:t>
            </a:fld>
            <a:endParaRPr lang="tr-TR"/>
          </a:p>
        </p:txBody>
      </p:sp>
      <p:sp>
        <p:nvSpPr>
          <p:cNvPr id="92162" name="Rectangle 2"/>
          <p:cNvSpPr>
            <a:spLocks noRo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2BF202-8974-44EF-A245-AFFAFB1422A4}" type="slidenum">
              <a:rPr lang="tr-TR"/>
              <a:pPr/>
              <a:t>11</a:t>
            </a:fld>
            <a:endParaRPr lang="tr-TR"/>
          </a:p>
        </p:txBody>
      </p:sp>
      <p:sp>
        <p:nvSpPr>
          <p:cNvPr id="93186" name="Rectangle 2"/>
          <p:cNvSpPr>
            <a:spLocks noRo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003F87-9BE6-4911-A52E-5F53659F1122}" type="slidenum">
              <a:rPr lang="tr-TR"/>
              <a:pPr/>
              <a:t>12</a:t>
            </a:fld>
            <a:endParaRPr lang="tr-TR"/>
          </a:p>
        </p:txBody>
      </p:sp>
      <p:sp>
        <p:nvSpPr>
          <p:cNvPr id="94210" name="Rectangle 2"/>
          <p:cNvSpPr>
            <a:spLocks noRo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D0F339-DD99-4C44-B808-0B0AAE6BA327}" type="slidenum">
              <a:rPr lang="tr-TR"/>
              <a:pPr/>
              <a:t>13</a:t>
            </a:fld>
            <a:endParaRPr lang="tr-TR"/>
          </a:p>
        </p:txBody>
      </p:sp>
      <p:sp>
        <p:nvSpPr>
          <p:cNvPr id="95234" name="Rectangle 2"/>
          <p:cNvSpPr>
            <a:spLocks noRo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C9268F-F3B7-49E2-A417-32C5EDC73CE9}" type="slidenum">
              <a:rPr lang="tr-TR"/>
              <a:pPr/>
              <a:t>14</a:t>
            </a:fld>
            <a:endParaRPr lang="tr-TR"/>
          </a:p>
        </p:txBody>
      </p:sp>
      <p:sp>
        <p:nvSpPr>
          <p:cNvPr id="96258" name="Rectangle 2"/>
          <p:cNvSpPr>
            <a:spLocks noRo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9499F0-0A8D-4844-93CD-58E05A9D8264}" type="slidenum">
              <a:rPr lang="tr-TR"/>
              <a:pPr/>
              <a:t>15</a:t>
            </a:fld>
            <a:endParaRPr lang="tr-TR"/>
          </a:p>
        </p:txBody>
      </p:sp>
      <p:sp>
        <p:nvSpPr>
          <p:cNvPr id="97282" name="Rectangle 2"/>
          <p:cNvSpPr>
            <a:spLocks noRo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597094-69E4-4EB5-AAD4-DC55A82A5A36}" type="slidenum">
              <a:rPr lang="tr-TR"/>
              <a:pPr/>
              <a:t>16</a:t>
            </a:fld>
            <a:endParaRPr lang="tr-TR"/>
          </a:p>
        </p:txBody>
      </p:sp>
      <p:sp>
        <p:nvSpPr>
          <p:cNvPr id="98306" name="Rectangle 2"/>
          <p:cNvSpPr>
            <a:spLocks noRo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E003D6-FEC0-4313-8FD7-621F12733E36}" type="slidenum">
              <a:rPr lang="tr-TR"/>
              <a:pPr/>
              <a:t>17</a:t>
            </a:fld>
            <a:endParaRPr lang="tr-TR"/>
          </a:p>
        </p:txBody>
      </p:sp>
      <p:sp>
        <p:nvSpPr>
          <p:cNvPr id="99330" name="Rectangle 2"/>
          <p:cNvSpPr>
            <a:spLocks noRo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49891D-CD10-4071-A5ED-6B32D89F5EEC}" type="slidenum">
              <a:rPr lang="tr-TR"/>
              <a:pPr/>
              <a:t>18</a:t>
            </a:fld>
            <a:endParaRPr lang="tr-TR"/>
          </a:p>
        </p:txBody>
      </p:sp>
      <p:sp>
        <p:nvSpPr>
          <p:cNvPr id="100354" name="Rectangle 2"/>
          <p:cNvSpPr>
            <a:spLocks noRo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7DC212-C101-48B1-B19C-4D3B2CDF66E2}" type="slidenum">
              <a:rPr lang="tr-TR"/>
              <a:pPr/>
              <a:t>19</a:t>
            </a:fld>
            <a:endParaRPr lang="tr-TR"/>
          </a:p>
        </p:txBody>
      </p:sp>
      <p:sp>
        <p:nvSpPr>
          <p:cNvPr id="101378" name="Rectangle 2"/>
          <p:cNvSpPr>
            <a:spLocks noRo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A42544-963E-4B87-B7AA-C930747685B9}" type="slidenum">
              <a:rPr lang="tr-TR"/>
              <a:pPr/>
              <a:t>20</a:t>
            </a:fld>
            <a:endParaRPr lang="tr-TR"/>
          </a:p>
        </p:txBody>
      </p:sp>
      <p:sp>
        <p:nvSpPr>
          <p:cNvPr id="102402" name="Rectangle 2"/>
          <p:cNvSpPr>
            <a:spLocks noRo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2D702C-2955-4C69-93FC-9EC30903882F}" type="slidenum">
              <a:rPr lang="tr-TR"/>
              <a:pPr/>
              <a:t>21</a:t>
            </a:fld>
            <a:endParaRPr lang="tr-TR"/>
          </a:p>
        </p:txBody>
      </p:sp>
      <p:sp>
        <p:nvSpPr>
          <p:cNvPr id="103426" name="Rectangle 2"/>
          <p:cNvSpPr>
            <a:spLocks noRo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D4319A-DD73-4817-A18E-6EE6D0FCE907}" type="slidenum">
              <a:rPr lang="tr-TR"/>
              <a:pPr/>
              <a:t>22</a:t>
            </a:fld>
            <a:endParaRPr lang="tr-TR"/>
          </a:p>
        </p:txBody>
      </p:sp>
      <p:sp>
        <p:nvSpPr>
          <p:cNvPr id="104450" name="Rectangle 2"/>
          <p:cNvSpPr>
            <a:spLocks noRo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890107-0F85-42AF-A26B-4811755772C9}" type="slidenum">
              <a:rPr lang="tr-TR"/>
              <a:pPr/>
              <a:t>23</a:t>
            </a:fld>
            <a:endParaRPr lang="tr-TR"/>
          </a:p>
        </p:txBody>
      </p:sp>
      <p:sp>
        <p:nvSpPr>
          <p:cNvPr id="105474" name="Rectangle 2"/>
          <p:cNvSpPr>
            <a:spLocks noRo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7B3EF9-82CC-43E7-A0FA-9E2F12AE88F4}" type="slidenum">
              <a:rPr lang="tr-TR"/>
              <a:pPr/>
              <a:t>24</a:t>
            </a:fld>
            <a:endParaRPr lang="tr-TR"/>
          </a:p>
        </p:txBody>
      </p:sp>
      <p:sp>
        <p:nvSpPr>
          <p:cNvPr id="106498" name="Rectangle 2"/>
          <p:cNvSpPr>
            <a:spLocks noRo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E41A2D-63CE-4153-BCAD-0176CF82A905}" type="slidenum">
              <a:rPr lang="tr-TR"/>
              <a:pPr/>
              <a:t>25</a:t>
            </a:fld>
            <a:endParaRPr lang="tr-TR"/>
          </a:p>
        </p:txBody>
      </p:sp>
      <p:sp>
        <p:nvSpPr>
          <p:cNvPr id="107522" name="Rectangle 2"/>
          <p:cNvSpPr>
            <a:spLocks noRo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F0935C-CA31-4C55-92E7-633EEF727747}" type="slidenum">
              <a:rPr lang="tr-TR"/>
              <a:pPr/>
              <a:t>26</a:t>
            </a:fld>
            <a:endParaRPr lang="tr-TR"/>
          </a:p>
        </p:txBody>
      </p:sp>
      <p:sp>
        <p:nvSpPr>
          <p:cNvPr id="108546" name="Rectangle 2"/>
          <p:cNvSpPr>
            <a:spLocks noRot="1"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4B5D1F-869A-4964-A1C1-F9B6CC29F5F9}" type="slidenum">
              <a:rPr lang="tr-TR"/>
              <a:pPr/>
              <a:t>27</a:t>
            </a:fld>
            <a:endParaRPr lang="tr-TR"/>
          </a:p>
        </p:txBody>
      </p:sp>
      <p:sp>
        <p:nvSpPr>
          <p:cNvPr id="109570" name="Rectangle 2"/>
          <p:cNvSpPr>
            <a:spLocks noRot="1" noChangeArrowheads="1" noTextEdit="1"/>
          </p:cNvSpPr>
          <p:nvPr>
            <p:ph type="sldImg"/>
          </p:nvPr>
        </p:nvSpPr>
        <p:spPr>
          <a:ln/>
        </p:spPr>
      </p:sp>
      <p:sp>
        <p:nvSpPr>
          <p:cNvPr id="10957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856E40-27CD-458A-89BD-7BEA444669B1}" type="slidenum">
              <a:rPr lang="tr-TR"/>
              <a:pPr/>
              <a:t>28</a:t>
            </a:fld>
            <a:endParaRPr lang="tr-TR"/>
          </a:p>
        </p:txBody>
      </p:sp>
      <p:sp>
        <p:nvSpPr>
          <p:cNvPr id="110594" name="Rectangle 2"/>
          <p:cNvSpPr>
            <a:spLocks noRo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29BD34-26CF-4A3D-8650-51CB5C5B1522}" type="slidenum">
              <a:rPr lang="tr-TR"/>
              <a:pPr/>
              <a:t>29</a:t>
            </a:fld>
            <a:endParaRPr lang="tr-TR"/>
          </a:p>
        </p:txBody>
      </p:sp>
      <p:sp>
        <p:nvSpPr>
          <p:cNvPr id="111618" name="Rectangle 2"/>
          <p:cNvSpPr>
            <a:spLocks noRot="1" noChangeArrowheads="1" noTextEdit="1"/>
          </p:cNvSpPr>
          <p:nvPr>
            <p:ph type="sldImg"/>
          </p:nvPr>
        </p:nvSpPr>
        <p:spPr>
          <a:ln/>
        </p:spPr>
      </p:sp>
      <p:sp>
        <p:nvSpPr>
          <p:cNvPr id="11161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CEC3A3-99E2-4B7C-B597-3F7C446DB1B1}" type="slidenum">
              <a:rPr lang="tr-TR"/>
              <a:pPr/>
              <a:t>30</a:t>
            </a:fld>
            <a:endParaRPr lang="tr-TR"/>
          </a:p>
        </p:txBody>
      </p:sp>
      <p:sp>
        <p:nvSpPr>
          <p:cNvPr id="112642" name="Rectangle 2"/>
          <p:cNvSpPr>
            <a:spLocks noRot="1" noChangeArrowheads="1" noTextEdit="1"/>
          </p:cNvSpPr>
          <p:nvPr>
            <p:ph type="sldImg"/>
          </p:nvPr>
        </p:nvSpPr>
        <p:spPr>
          <a:ln/>
        </p:spPr>
      </p:sp>
      <p:sp>
        <p:nvSpPr>
          <p:cNvPr id="11264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08F20B-CD41-4F7F-A415-2DA5E1180734}" type="slidenum">
              <a:rPr lang="tr-TR"/>
              <a:pPr/>
              <a:t>31</a:t>
            </a:fld>
            <a:endParaRPr lang="tr-TR"/>
          </a:p>
        </p:txBody>
      </p:sp>
      <p:sp>
        <p:nvSpPr>
          <p:cNvPr id="113666" name="Rectangle 2"/>
          <p:cNvSpPr>
            <a:spLocks noRot="1" noChangeArrowheads="1" noTextEdit="1"/>
          </p:cNvSpPr>
          <p:nvPr>
            <p:ph type="sldImg"/>
          </p:nvPr>
        </p:nvSpPr>
        <p:spPr>
          <a:ln/>
        </p:spPr>
      </p:sp>
      <p:sp>
        <p:nvSpPr>
          <p:cNvPr id="11366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C38C60-CB2F-43D7-A0D6-CCC426D0D186}" type="slidenum">
              <a:rPr lang="tr-TR"/>
              <a:pPr/>
              <a:t>32</a:t>
            </a:fld>
            <a:endParaRPr lang="tr-TR"/>
          </a:p>
        </p:txBody>
      </p:sp>
      <p:sp>
        <p:nvSpPr>
          <p:cNvPr id="114690" name="Rectangle 2"/>
          <p:cNvSpPr>
            <a:spLocks noRot="1" noChangeArrowheads="1" noTextEdit="1"/>
          </p:cNvSpPr>
          <p:nvPr>
            <p:ph type="sldImg"/>
          </p:nvPr>
        </p:nvSpPr>
        <p:spPr>
          <a:ln/>
        </p:spPr>
      </p:sp>
      <p:sp>
        <p:nvSpPr>
          <p:cNvPr id="11469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36E2EA-29A8-47FD-9341-21F0019C8A88}" type="slidenum">
              <a:rPr lang="tr-TR"/>
              <a:pPr/>
              <a:t>33</a:t>
            </a:fld>
            <a:endParaRPr lang="tr-TR"/>
          </a:p>
        </p:txBody>
      </p:sp>
      <p:sp>
        <p:nvSpPr>
          <p:cNvPr id="115714" name="Rectangle 2"/>
          <p:cNvSpPr>
            <a:spLocks noRot="1" noChangeArrowheads="1" noTextEdit="1"/>
          </p:cNvSpPr>
          <p:nvPr>
            <p:ph type="sldImg"/>
          </p:nvPr>
        </p:nvSpPr>
        <p:spPr>
          <a:ln/>
        </p:spPr>
      </p:sp>
      <p:sp>
        <p:nvSpPr>
          <p:cNvPr id="11571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20D156-50AA-4D5E-8694-3A61E71E75B9}" type="slidenum">
              <a:rPr lang="tr-TR"/>
              <a:pPr/>
              <a:t>34</a:t>
            </a:fld>
            <a:endParaRPr lang="tr-TR"/>
          </a:p>
        </p:txBody>
      </p:sp>
      <p:sp>
        <p:nvSpPr>
          <p:cNvPr id="116738" name="Rectangle 2"/>
          <p:cNvSpPr>
            <a:spLocks noRot="1" noChangeArrowheads="1" noTextEdit="1"/>
          </p:cNvSpPr>
          <p:nvPr>
            <p:ph type="sldImg"/>
          </p:nvPr>
        </p:nvSpPr>
        <p:spPr>
          <a:ln/>
        </p:spPr>
      </p:sp>
      <p:sp>
        <p:nvSpPr>
          <p:cNvPr id="11673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F533F6-9657-4D83-B6B1-CA31E11E23CE}" type="slidenum">
              <a:rPr lang="tr-TR"/>
              <a:pPr/>
              <a:t>35</a:t>
            </a:fld>
            <a:endParaRPr lang="tr-TR"/>
          </a:p>
        </p:txBody>
      </p:sp>
      <p:sp>
        <p:nvSpPr>
          <p:cNvPr id="117762" name="Rectangle 2"/>
          <p:cNvSpPr>
            <a:spLocks noRot="1" noChangeArrowheads="1" noTextEdit="1"/>
          </p:cNvSpPr>
          <p:nvPr>
            <p:ph type="sldImg"/>
          </p:nvPr>
        </p:nvSpPr>
        <p:spPr>
          <a:ln/>
        </p:spPr>
      </p:sp>
      <p:sp>
        <p:nvSpPr>
          <p:cNvPr id="11776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C8BA69-C24B-421E-8B41-57BD47E17C15}" type="slidenum">
              <a:rPr lang="tr-TR"/>
              <a:pPr/>
              <a:t>36</a:t>
            </a:fld>
            <a:endParaRPr lang="tr-TR"/>
          </a:p>
        </p:txBody>
      </p:sp>
      <p:sp>
        <p:nvSpPr>
          <p:cNvPr id="118786" name="Rectangle 2"/>
          <p:cNvSpPr>
            <a:spLocks noRot="1" noChangeArrowheads="1" noTextEdit="1"/>
          </p:cNvSpPr>
          <p:nvPr>
            <p:ph type="sldImg"/>
          </p:nvPr>
        </p:nvSpPr>
        <p:spPr>
          <a:ln/>
        </p:spPr>
      </p:sp>
      <p:sp>
        <p:nvSpPr>
          <p:cNvPr id="11878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AD1F7C-E92F-4C10-9D4F-2698C299B8C6}" type="slidenum">
              <a:rPr lang="tr-TR"/>
              <a:pPr/>
              <a:t>37</a:t>
            </a:fld>
            <a:endParaRPr lang="tr-TR"/>
          </a:p>
        </p:txBody>
      </p:sp>
      <p:sp>
        <p:nvSpPr>
          <p:cNvPr id="119810" name="Rectangle 2"/>
          <p:cNvSpPr>
            <a:spLocks noRo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CAA8E4-A1F9-41A5-9558-EC56DA6926BF}" type="slidenum">
              <a:rPr lang="tr-TR"/>
              <a:pPr/>
              <a:t>38</a:t>
            </a:fld>
            <a:endParaRPr lang="tr-TR"/>
          </a:p>
        </p:txBody>
      </p:sp>
      <p:sp>
        <p:nvSpPr>
          <p:cNvPr id="120834" name="Rectangle 2"/>
          <p:cNvSpPr>
            <a:spLocks noRot="1" noChangeArrowheads="1" noTextEdit="1"/>
          </p:cNvSpPr>
          <p:nvPr>
            <p:ph type="sldImg"/>
          </p:nvPr>
        </p:nvSpPr>
        <p:spPr>
          <a:ln/>
        </p:spPr>
      </p:sp>
      <p:sp>
        <p:nvSpPr>
          <p:cNvPr id="12083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CBCCBA-9681-42F1-9A9F-29ABE8864527}" type="slidenum">
              <a:rPr lang="tr-TR"/>
              <a:pPr/>
              <a:t>39</a:t>
            </a:fld>
            <a:endParaRPr lang="tr-TR"/>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3E8153-4FCE-4317-8C28-B2C9A270BC4C}" type="slidenum">
              <a:rPr lang="tr-TR"/>
              <a:pPr/>
              <a:t>40</a:t>
            </a:fld>
            <a:endParaRPr lang="tr-TR"/>
          </a:p>
        </p:txBody>
      </p:sp>
      <p:sp>
        <p:nvSpPr>
          <p:cNvPr id="122882" name="Rectangle 2"/>
          <p:cNvSpPr>
            <a:spLocks noRo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230104-7D80-4CEC-B788-57341761EC2F}" type="slidenum">
              <a:rPr lang="tr-TR"/>
              <a:pPr/>
              <a:t>41</a:t>
            </a:fld>
            <a:endParaRPr lang="tr-TR"/>
          </a:p>
        </p:txBody>
      </p:sp>
      <p:sp>
        <p:nvSpPr>
          <p:cNvPr id="123906" name="Rectangle 2"/>
          <p:cNvSpPr>
            <a:spLocks noRo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AF9E4C-A077-4129-ADF9-5C66A7FAF841}" type="slidenum">
              <a:rPr lang="tr-TR"/>
              <a:pPr/>
              <a:t>42</a:t>
            </a:fld>
            <a:endParaRPr lang="tr-TR"/>
          </a:p>
        </p:txBody>
      </p:sp>
      <p:sp>
        <p:nvSpPr>
          <p:cNvPr id="124930" name="Rectangle 2"/>
          <p:cNvSpPr>
            <a:spLocks noRot="1" noChangeArrowheads="1" noTextEdit="1"/>
          </p:cNvSpPr>
          <p:nvPr>
            <p:ph type="sldImg"/>
          </p:nvPr>
        </p:nvSpPr>
        <p:spPr>
          <a:ln/>
        </p:spPr>
      </p:sp>
      <p:sp>
        <p:nvSpPr>
          <p:cNvPr id="12493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162D4B-35C2-410A-8C5A-7A0D82F87D8F}" type="slidenum">
              <a:rPr lang="tr-TR"/>
              <a:pPr/>
              <a:t>43</a:t>
            </a:fld>
            <a:endParaRPr lang="tr-TR"/>
          </a:p>
        </p:txBody>
      </p:sp>
      <p:sp>
        <p:nvSpPr>
          <p:cNvPr id="125954" name="Rectangle 2"/>
          <p:cNvSpPr>
            <a:spLocks noRo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B6B8BD-C0A8-48E2-A1AE-6A893E5310C7}" type="slidenum">
              <a:rPr lang="tr-TR"/>
              <a:pPr/>
              <a:t>44</a:t>
            </a:fld>
            <a:endParaRPr lang="tr-TR"/>
          </a:p>
        </p:txBody>
      </p:sp>
      <p:sp>
        <p:nvSpPr>
          <p:cNvPr id="126978" name="Rectangle 2"/>
          <p:cNvSpPr>
            <a:spLocks noRot="1" noChangeArrowheads="1" noTextEdit="1"/>
          </p:cNvSpPr>
          <p:nvPr>
            <p:ph type="sldImg"/>
          </p:nvPr>
        </p:nvSpPr>
        <p:spPr>
          <a:ln/>
        </p:spPr>
      </p:sp>
      <p:sp>
        <p:nvSpPr>
          <p:cNvPr id="12697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B26CBD-93F6-4A2F-BE67-D805B4F3C2E4}" type="slidenum">
              <a:rPr lang="tr-TR"/>
              <a:pPr/>
              <a:t>45</a:t>
            </a:fld>
            <a:endParaRPr lang="tr-TR"/>
          </a:p>
        </p:txBody>
      </p:sp>
      <p:sp>
        <p:nvSpPr>
          <p:cNvPr id="128002" name="Rectangle 2"/>
          <p:cNvSpPr>
            <a:spLocks noRot="1" noChangeArrowheads="1" noTextEdit="1"/>
          </p:cNvSpPr>
          <p:nvPr>
            <p:ph type="sldImg"/>
          </p:nvPr>
        </p:nvSpPr>
        <p:spPr>
          <a:ln/>
        </p:spPr>
      </p:sp>
      <p:sp>
        <p:nvSpPr>
          <p:cNvPr id="12800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9FCB6F-F91A-46B0-BC89-2EA72A3FACB7}" type="slidenum">
              <a:rPr lang="tr-TR"/>
              <a:pPr/>
              <a:t>46</a:t>
            </a:fld>
            <a:endParaRPr lang="tr-TR"/>
          </a:p>
        </p:txBody>
      </p:sp>
      <p:sp>
        <p:nvSpPr>
          <p:cNvPr id="129026" name="Rectangle 2"/>
          <p:cNvSpPr>
            <a:spLocks noRot="1" noChangeArrowheads="1" noTextEdit="1"/>
          </p:cNvSpPr>
          <p:nvPr>
            <p:ph type="sldImg"/>
          </p:nvPr>
        </p:nvSpPr>
        <p:spPr>
          <a:ln/>
        </p:spPr>
      </p:sp>
      <p:sp>
        <p:nvSpPr>
          <p:cNvPr id="12902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E319C6-1D11-4F2C-8852-9113C539B060}" type="slidenum">
              <a:rPr lang="tr-TR"/>
              <a:pPr/>
              <a:t>47</a:t>
            </a:fld>
            <a:endParaRPr lang="tr-TR"/>
          </a:p>
        </p:txBody>
      </p:sp>
      <p:sp>
        <p:nvSpPr>
          <p:cNvPr id="130050" name="Rectangle 2"/>
          <p:cNvSpPr>
            <a:spLocks noRot="1"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72624E-E30B-4579-BB08-9C3709EA6A88}" type="slidenum">
              <a:rPr lang="tr-TR"/>
              <a:pPr/>
              <a:t>48</a:t>
            </a:fld>
            <a:endParaRPr lang="tr-TR"/>
          </a:p>
        </p:txBody>
      </p:sp>
      <p:sp>
        <p:nvSpPr>
          <p:cNvPr id="131074" name="Rectangle 2"/>
          <p:cNvSpPr>
            <a:spLocks noRot="1" noChangeArrowheads="1" noTextEdit="1"/>
          </p:cNvSpPr>
          <p:nvPr>
            <p:ph type="sldImg"/>
          </p:nvPr>
        </p:nvSpPr>
        <p:spPr>
          <a:ln/>
        </p:spPr>
      </p:sp>
      <p:sp>
        <p:nvSpPr>
          <p:cNvPr id="13107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C99FF8-3F91-45B1-A9F0-A4781340EAA6}" type="slidenum">
              <a:rPr lang="tr-TR"/>
              <a:pPr/>
              <a:t>49</a:t>
            </a:fld>
            <a:endParaRPr lang="tr-TR"/>
          </a:p>
        </p:txBody>
      </p:sp>
      <p:sp>
        <p:nvSpPr>
          <p:cNvPr id="132098" name="Rectangle 2"/>
          <p:cNvSpPr>
            <a:spLocks noRo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3BA66E-2CDE-4AD1-A290-D2967A814D6A}" type="slidenum">
              <a:rPr lang="tr-TR"/>
              <a:pPr/>
              <a:t>50</a:t>
            </a:fld>
            <a:endParaRPr lang="tr-TR"/>
          </a:p>
        </p:txBody>
      </p:sp>
      <p:sp>
        <p:nvSpPr>
          <p:cNvPr id="133122" name="Rectangle 2"/>
          <p:cNvSpPr>
            <a:spLocks noRot="1" noChangeArrowheads="1" noTextEdit="1"/>
          </p:cNvSpPr>
          <p:nvPr>
            <p:ph type="sldImg"/>
          </p:nvPr>
        </p:nvSpPr>
        <p:spPr>
          <a:ln/>
        </p:spPr>
      </p:sp>
      <p:sp>
        <p:nvSpPr>
          <p:cNvPr id="13312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05619B-DC85-481E-A6CE-131A4226A350}" type="slidenum">
              <a:rPr lang="tr-TR"/>
              <a:pPr/>
              <a:t>51</a:t>
            </a:fld>
            <a:endParaRPr lang="tr-TR"/>
          </a:p>
        </p:txBody>
      </p:sp>
      <p:sp>
        <p:nvSpPr>
          <p:cNvPr id="134146" name="Rectangle 2"/>
          <p:cNvSpPr>
            <a:spLocks noRot="1" noChangeArrowheads="1" noTextEdit="1"/>
          </p:cNvSpPr>
          <p:nvPr>
            <p:ph type="sldImg"/>
          </p:nvPr>
        </p:nvSpPr>
        <p:spPr>
          <a:ln/>
        </p:spPr>
      </p:sp>
      <p:sp>
        <p:nvSpPr>
          <p:cNvPr id="13414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A4819C-48BF-4304-836E-9924F2EC0DB0}" type="slidenum">
              <a:rPr lang="tr-TR"/>
              <a:pPr/>
              <a:t>52</a:t>
            </a:fld>
            <a:endParaRPr lang="tr-TR"/>
          </a:p>
        </p:txBody>
      </p:sp>
      <p:sp>
        <p:nvSpPr>
          <p:cNvPr id="135170" name="Rectangle 2"/>
          <p:cNvSpPr>
            <a:spLocks noRot="1" noChangeArrowheads="1" noTextEdit="1"/>
          </p:cNvSpPr>
          <p:nvPr>
            <p:ph type="sldImg"/>
          </p:nvPr>
        </p:nvSpPr>
        <p:spPr>
          <a:ln/>
        </p:spPr>
      </p:sp>
      <p:sp>
        <p:nvSpPr>
          <p:cNvPr id="13517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44CFE6-9788-48A4-BFD8-0A37B86822AE}" type="slidenum">
              <a:rPr lang="tr-TR"/>
              <a:pPr/>
              <a:t>53</a:t>
            </a:fld>
            <a:endParaRPr lang="tr-TR"/>
          </a:p>
        </p:txBody>
      </p:sp>
      <p:sp>
        <p:nvSpPr>
          <p:cNvPr id="136194" name="Rectangle 2"/>
          <p:cNvSpPr>
            <a:spLocks noRot="1" noChangeArrowheads="1" noTextEdit="1"/>
          </p:cNvSpPr>
          <p:nvPr>
            <p:ph type="sldImg"/>
          </p:nvPr>
        </p:nvSpPr>
        <p:spPr>
          <a:ln/>
        </p:spPr>
      </p:sp>
      <p:sp>
        <p:nvSpPr>
          <p:cNvPr id="13619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C3963B-A802-4E8B-A29A-590EB7E96978}" type="slidenum">
              <a:rPr lang="tr-TR"/>
              <a:pPr/>
              <a:t>54</a:t>
            </a:fld>
            <a:endParaRPr lang="tr-TR"/>
          </a:p>
        </p:txBody>
      </p:sp>
      <p:sp>
        <p:nvSpPr>
          <p:cNvPr id="137218" name="Rectangle 2"/>
          <p:cNvSpPr>
            <a:spLocks noRot="1" noChangeArrowheads="1" noTextEdit="1"/>
          </p:cNvSpPr>
          <p:nvPr>
            <p:ph type="sldImg"/>
          </p:nvPr>
        </p:nvSpPr>
        <p:spPr>
          <a:ln/>
        </p:spPr>
      </p:sp>
      <p:sp>
        <p:nvSpPr>
          <p:cNvPr id="13721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9DA409-C650-47EB-AECE-74466EBF2D04}" type="slidenum">
              <a:rPr lang="tr-TR"/>
              <a:pPr/>
              <a:t>55</a:t>
            </a:fld>
            <a:endParaRPr lang="tr-TR"/>
          </a:p>
        </p:txBody>
      </p:sp>
      <p:sp>
        <p:nvSpPr>
          <p:cNvPr id="138242" name="Rectangle 2"/>
          <p:cNvSpPr>
            <a:spLocks noRot="1" noChangeArrowheads="1" noTextEdit="1"/>
          </p:cNvSpPr>
          <p:nvPr>
            <p:ph type="sldImg"/>
          </p:nvPr>
        </p:nvSpPr>
        <p:spPr>
          <a:ln/>
        </p:spPr>
      </p:sp>
      <p:sp>
        <p:nvSpPr>
          <p:cNvPr id="13824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03B772-0048-4EBF-BAFD-C0B5E378D058}" type="slidenum">
              <a:rPr lang="tr-TR"/>
              <a:pPr/>
              <a:t>56</a:t>
            </a:fld>
            <a:endParaRPr lang="tr-TR"/>
          </a:p>
        </p:txBody>
      </p:sp>
      <p:sp>
        <p:nvSpPr>
          <p:cNvPr id="139266" name="Rectangle 2"/>
          <p:cNvSpPr>
            <a:spLocks noRot="1" noChangeArrowheads="1" noTextEdit="1"/>
          </p:cNvSpPr>
          <p:nvPr>
            <p:ph type="sldImg"/>
          </p:nvPr>
        </p:nvSpPr>
        <p:spPr>
          <a:ln/>
        </p:spPr>
      </p:sp>
      <p:sp>
        <p:nvSpPr>
          <p:cNvPr id="13926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3FD02F-11C4-4572-B790-62E1C45222BC}" type="slidenum">
              <a:rPr lang="tr-TR"/>
              <a:pPr/>
              <a:t>57</a:t>
            </a:fld>
            <a:endParaRPr lang="tr-TR"/>
          </a:p>
        </p:txBody>
      </p:sp>
      <p:sp>
        <p:nvSpPr>
          <p:cNvPr id="140290" name="Rectangle 2"/>
          <p:cNvSpPr>
            <a:spLocks noRot="1" noChangeArrowheads="1" noTextEdit="1"/>
          </p:cNvSpPr>
          <p:nvPr>
            <p:ph type="sldImg"/>
          </p:nvPr>
        </p:nvSpPr>
        <p:spPr>
          <a:ln/>
        </p:spPr>
      </p:sp>
      <p:sp>
        <p:nvSpPr>
          <p:cNvPr id="14029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179693-DF8D-4208-99C1-742E47875B2F}" type="slidenum">
              <a:rPr lang="tr-TR"/>
              <a:pPr/>
              <a:t>58</a:t>
            </a:fld>
            <a:endParaRPr lang="tr-TR"/>
          </a:p>
        </p:txBody>
      </p:sp>
      <p:sp>
        <p:nvSpPr>
          <p:cNvPr id="141314" name="Rectangle 2"/>
          <p:cNvSpPr>
            <a:spLocks noRo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1F4EE3-63F6-497E-81D9-6FFD3F81E6AF}" type="slidenum">
              <a:rPr lang="tr-TR"/>
              <a:pPr/>
              <a:t>59</a:t>
            </a:fld>
            <a:endParaRPr lang="tr-TR"/>
          </a:p>
        </p:txBody>
      </p:sp>
      <p:sp>
        <p:nvSpPr>
          <p:cNvPr id="142338" name="Rectangle 2"/>
          <p:cNvSpPr>
            <a:spLocks noRot="1" noChangeArrowheads="1" noTextEdit="1"/>
          </p:cNvSpPr>
          <p:nvPr>
            <p:ph type="sldImg"/>
          </p:nvPr>
        </p:nvSpPr>
        <p:spPr>
          <a:ln/>
        </p:spPr>
      </p:sp>
      <p:sp>
        <p:nvSpPr>
          <p:cNvPr id="14233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99B3CA-EFFB-4AE5-9740-DC43BFC8B69A}" type="slidenum">
              <a:rPr lang="tr-TR"/>
              <a:pPr/>
              <a:t>60</a:t>
            </a:fld>
            <a:endParaRPr lang="tr-TR"/>
          </a:p>
        </p:txBody>
      </p:sp>
      <p:sp>
        <p:nvSpPr>
          <p:cNvPr id="143362" name="Rectangle 2"/>
          <p:cNvSpPr>
            <a:spLocks noRot="1" noChangeArrowheads="1" noTextEdit="1"/>
          </p:cNvSpPr>
          <p:nvPr>
            <p:ph type="sldImg"/>
          </p:nvPr>
        </p:nvSpPr>
        <p:spPr>
          <a:ln/>
        </p:spPr>
      </p:sp>
      <p:sp>
        <p:nvSpPr>
          <p:cNvPr id="14336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D2D76F-FDE8-40E1-8D85-2CB8BFA0D8BA}" type="slidenum">
              <a:rPr lang="tr-TR"/>
              <a:pPr/>
              <a:t>61</a:t>
            </a:fld>
            <a:endParaRPr lang="tr-TR"/>
          </a:p>
        </p:txBody>
      </p:sp>
      <p:sp>
        <p:nvSpPr>
          <p:cNvPr id="144386" name="Rectangle 2"/>
          <p:cNvSpPr>
            <a:spLocks noRot="1" noChangeArrowheads="1" noTextEdit="1"/>
          </p:cNvSpPr>
          <p:nvPr>
            <p:ph type="sldImg"/>
          </p:nvPr>
        </p:nvSpPr>
        <p:spPr>
          <a:ln/>
        </p:spPr>
      </p:sp>
      <p:sp>
        <p:nvSpPr>
          <p:cNvPr id="144387"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4D28A8-2594-4EB3-A473-479AFCB7F586}" type="slidenum">
              <a:rPr lang="tr-TR"/>
              <a:pPr/>
              <a:t>62</a:t>
            </a:fld>
            <a:endParaRPr lang="tr-TR"/>
          </a:p>
        </p:txBody>
      </p:sp>
      <p:sp>
        <p:nvSpPr>
          <p:cNvPr id="145410" name="Rectangle 2"/>
          <p:cNvSpPr>
            <a:spLocks noRo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5DA997-64D4-4D6A-8E1A-F1242FF9233D}" type="slidenum">
              <a:rPr lang="tr-TR"/>
              <a:pPr/>
              <a:t>63</a:t>
            </a:fld>
            <a:endParaRPr lang="tr-TR"/>
          </a:p>
        </p:txBody>
      </p:sp>
      <p:sp>
        <p:nvSpPr>
          <p:cNvPr id="146434" name="Rectangle 2"/>
          <p:cNvSpPr>
            <a:spLocks noRot="1" noChangeArrowheads="1" noTextEdit="1"/>
          </p:cNvSpPr>
          <p:nvPr>
            <p:ph type="sldImg"/>
          </p:nvPr>
        </p:nvSpPr>
        <p:spPr>
          <a:ln/>
        </p:spPr>
      </p:sp>
      <p:sp>
        <p:nvSpPr>
          <p:cNvPr id="14643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867A05-395B-47DD-A9AB-0C350A91D6DE}" type="slidenum">
              <a:rPr lang="tr-TR"/>
              <a:pPr/>
              <a:t>64</a:t>
            </a:fld>
            <a:endParaRPr lang="tr-TR"/>
          </a:p>
        </p:txBody>
      </p:sp>
      <p:sp>
        <p:nvSpPr>
          <p:cNvPr id="147458" name="Rectangle 2"/>
          <p:cNvSpPr>
            <a:spLocks noRot="1" noChangeArrowheads="1" noTextEdit="1"/>
          </p:cNvSpPr>
          <p:nvPr>
            <p:ph type="sldImg"/>
          </p:nvPr>
        </p:nvSpPr>
        <p:spPr>
          <a:ln/>
        </p:spPr>
      </p:sp>
      <p:sp>
        <p:nvSpPr>
          <p:cNvPr id="14745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9260D8-88BC-42D6-8EC8-7ED61C40B687}" type="slidenum">
              <a:rPr lang="tr-TR"/>
              <a:pPr/>
              <a:t>65</a:t>
            </a:fld>
            <a:endParaRPr lang="tr-TR"/>
          </a:p>
        </p:txBody>
      </p:sp>
      <p:sp>
        <p:nvSpPr>
          <p:cNvPr id="148482" name="Rectangle 2"/>
          <p:cNvSpPr>
            <a:spLocks noRot="1" noChangeArrowheads="1" noTextEdit="1"/>
          </p:cNvSpPr>
          <p:nvPr>
            <p:ph type="sldImg"/>
          </p:nvPr>
        </p:nvSpPr>
        <p:spPr>
          <a:ln/>
        </p:spPr>
      </p:sp>
      <p:sp>
        <p:nvSpPr>
          <p:cNvPr id="148483" name="Rectangle 3"/>
          <p:cNvSpPr>
            <a:spLocks noGrp="1" noChangeArrowheads="1"/>
          </p:cNvSpPr>
          <p:nvPr>
            <p:ph type="body" idx="1"/>
          </p:nvPr>
        </p:nvSpPr>
        <p:spPr/>
        <p:txBody>
          <a:bodyPr/>
          <a:lstStyle/>
          <a:p>
            <a:endParaRPr lang="tr-T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283597-A430-4F32-96EE-61BCEB96313B}" type="slidenum">
              <a:rPr lang="tr-TR"/>
              <a:pPr/>
              <a:t>66</a:t>
            </a:fld>
            <a:endParaRPr lang="tr-TR"/>
          </a:p>
        </p:txBody>
      </p:sp>
      <p:sp>
        <p:nvSpPr>
          <p:cNvPr id="149506" name="Rectangle 2"/>
          <p:cNvSpPr>
            <a:spLocks noRot="1" noChangeArrowheads="1" noTextEdit="1"/>
          </p:cNvSpPr>
          <p:nvPr>
            <p:ph type="sldImg"/>
          </p:nvPr>
        </p:nvSpPr>
        <p:spPr>
          <a:ln/>
        </p:spPr>
      </p:sp>
      <p:sp>
        <p:nvSpPr>
          <p:cNvPr id="149507" name="Rectangle 3"/>
          <p:cNvSpPr>
            <a:spLocks noGrp="1" noChangeArrowheads="1"/>
          </p:cNvSpPr>
          <p:nvPr>
            <p:ph type="body" idx="1"/>
          </p:nvPr>
        </p:nvSpPr>
        <p:spPr/>
        <p:txBody>
          <a:bodyPr/>
          <a:lstStyle/>
          <a:p>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VE"/>
          </a:p>
        </p:txBody>
      </p:sp>
      <p:sp>
        <p:nvSpPr>
          <p:cNvPr id="5" name="4 Marcador de pie de página"/>
          <p:cNvSpPr>
            <a:spLocks noGrp="1"/>
          </p:cNvSpPr>
          <p:nvPr>
            <p:ph type="ftr" sz="quarter" idx="11"/>
          </p:nvPr>
        </p:nvSpPr>
        <p:spPr/>
        <p:txBody>
          <a:bodyPr/>
          <a:lstStyle>
            <a:lvl1pPr>
              <a:defRPr/>
            </a:lvl1pPr>
          </a:lstStyle>
          <a:p>
            <a:endParaRPr lang="es-VE"/>
          </a:p>
        </p:txBody>
      </p:sp>
      <p:sp>
        <p:nvSpPr>
          <p:cNvPr id="6" name="5 Marcador de número de diapositiva"/>
          <p:cNvSpPr>
            <a:spLocks noGrp="1"/>
          </p:cNvSpPr>
          <p:nvPr>
            <p:ph type="sldNum" sz="quarter" idx="12"/>
          </p:nvPr>
        </p:nvSpPr>
        <p:spPr/>
        <p:txBody>
          <a:bodyPr/>
          <a:lstStyle>
            <a:lvl1pPr>
              <a:defRPr/>
            </a:lvl1pPr>
          </a:lstStyle>
          <a:p>
            <a:fld id="{58F67695-83F3-406E-9CBA-A73028F558C0}" type="slidenum">
              <a:rPr lang="es-VE"/>
              <a:pPr/>
              <a:t>‹Nº›</a:t>
            </a:fld>
            <a:endParaRPr lang="es-VE"/>
          </a:p>
        </p:txBody>
      </p:sp>
    </p:spTree>
    <p:extLst>
      <p:ext uri="{BB962C8B-B14F-4D97-AF65-F5344CB8AC3E}">
        <p14:creationId xmlns:p14="http://schemas.microsoft.com/office/powerpoint/2010/main" val="3673965366"/>
      </p:ext>
    </p:extLst>
  </p:cSld>
  <p:clrMapOvr>
    <a:masterClrMapping/>
  </p:clrMapOvr>
  <p:transition spd="slow" advTm="7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VE"/>
          </a:p>
        </p:txBody>
      </p:sp>
      <p:sp>
        <p:nvSpPr>
          <p:cNvPr id="5" name="4 Marcador de pie de página"/>
          <p:cNvSpPr>
            <a:spLocks noGrp="1"/>
          </p:cNvSpPr>
          <p:nvPr>
            <p:ph type="ftr" sz="quarter" idx="11"/>
          </p:nvPr>
        </p:nvSpPr>
        <p:spPr/>
        <p:txBody>
          <a:bodyPr/>
          <a:lstStyle>
            <a:lvl1pPr>
              <a:defRPr/>
            </a:lvl1pPr>
          </a:lstStyle>
          <a:p>
            <a:endParaRPr lang="es-VE"/>
          </a:p>
        </p:txBody>
      </p:sp>
      <p:sp>
        <p:nvSpPr>
          <p:cNvPr id="6" name="5 Marcador de número de diapositiva"/>
          <p:cNvSpPr>
            <a:spLocks noGrp="1"/>
          </p:cNvSpPr>
          <p:nvPr>
            <p:ph type="sldNum" sz="quarter" idx="12"/>
          </p:nvPr>
        </p:nvSpPr>
        <p:spPr/>
        <p:txBody>
          <a:bodyPr/>
          <a:lstStyle>
            <a:lvl1pPr>
              <a:defRPr/>
            </a:lvl1pPr>
          </a:lstStyle>
          <a:p>
            <a:fld id="{484E04FB-3640-46AC-A3AB-3EAB4E848EBB}" type="slidenum">
              <a:rPr lang="es-VE"/>
              <a:pPr/>
              <a:t>‹Nº›</a:t>
            </a:fld>
            <a:endParaRPr lang="es-VE"/>
          </a:p>
        </p:txBody>
      </p:sp>
    </p:spTree>
    <p:extLst>
      <p:ext uri="{BB962C8B-B14F-4D97-AF65-F5344CB8AC3E}">
        <p14:creationId xmlns:p14="http://schemas.microsoft.com/office/powerpoint/2010/main" val="3278182602"/>
      </p:ext>
    </p:extLst>
  </p:cSld>
  <p:clrMapOvr>
    <a:masterClrMapping/>
  </p:clrMapOvr>
  <p:transition spd="slow" advTm="7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VE"/>
          </a:p>
        </p:txBody>
      </p:sp>
      <p:sp>
        <p:nvSpPr>
          <p:cNvPr id="5" name="4 Marcador de pie de página"/>
          <p:cNvSpPr>
            <a:spLocks noGrp="1"/>
          </p:cNvSpPr>
          <p:nvPr>
            <p:ph type="ftr" sz="quarter" idx="11"/>
          </p:nvPr>
        </p:nvSpPr>
        <p:spPr/>
        <p:txBody>
          <a:bodyPr/>
          <a:lstStyle>
            <a:lvl1pPr>
              <a:defRPr/>
            </a:lvl1pPr>
          </a:lstStyle>
          <a:p>
            <a:endParaRPr lang="es-VE"/>
          </a:p>
        </p:txBody>
      </p:sp>
      <p:sp>
        <p:nvSpPr>
          <p:cNvPr id="6" name="5 Marcador de número de diapositiva"/>
          <p:cNvSpPr>
            <a:spLocks noGrp="1"/>
          </p:cNvSpPr>
          <p:nvPr>
            <p:ph type="sldNum" sz="quarter" idx="12"/>
          </p:nvPr>
        </p:nvSpPr>
        <p:spPr/>
        <p:txBody>
          <a:bodyPr/>
          <a:lstStyle>
            <a:lvl1pPr>
              <a:defRPr/>
            </a:lvl1pPr>
          </a:lstStyle>
          <a:p>
            <a:fld id="{9A961FFE-2841-4594-9862-4BDA719D4A6D}" type="slidenum">
              <a:rPr lang="es-VE"/>
              <a:pPr/>
              <a:t>‹Nº›</a:t>
            </a:fld>
            <a:endParaRPr lang="es-VE"/>
          </a:p>
        </p:txBody>
      </p:sp>
    </p:spTree>
    <p:extLst>
      <p:ext uri="{BB962C8B-B14F-4D97-AF65-F5344CB8AC3E}">
        <p14:creationId xmlns:p14="http://schemas.microsoft.com/office/powerpoint/2010/main" val="1366464015"/>
      </p:ext>
    </p:extLst>
  </p:cSld>
  <p:clrMapOvr>
    <a:masterClrMapping/>
  </p:clrMapOvr>
  <p:transition spd="slow" advTm="7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VE"/>
          </a:p>
        </p:txBody>
      </p:sp>
      <p:sp>
        <p:nvSpPr>
          <p:cNvPr id="6" name="5 Marcador de pie de página"/>
          <p:cNvSpPr>
            <a:spLocks noGrp="1"/>
          </p:cNvSpPr>
          <p:nvPr>
            <p:ph type="ftr" sz="quarter" idx="11"/>
          </p:nvPr>
        </p:nvSpPr>
        <p:spPr/>
        <p:txBody>
          <a:bodyPr/>
          <a:lstStyle>
            <a:lvl1pPr>
              <a:defRPr/>
            </a:lvl1pPr>
          </a:lstStyle>
          <a:p>
            <a:endParaRPr lang="es-VE"/>
          </a:p>
        </p:txBody>
      </p:sp>
      <p:sp>
        <p:nvSpPr>
          <p:cNvPr id="7" name="6 Marcador de número de diapositiva"/>
          <p:cNvSpPr>
            <a:spLocks noGrp="1"/>
          </p:cNvSpPr>
          <p:nvPr>
            <p:ph type="sldNum" sz="quarter" idx="12"/>
          </p:nvPr>
        </p:nvSpPr>
        <p:spPr/>
        <p:txBody>
          <a:bodyPr/>
          <a:lstStyle>
            <a:lvl1pPr>
              <a:defRPr/>
            </a:lvl1pPr>
          </a:lstStyle>
          <a:p>
            <a:fld id="{AB656778-4AA5-43DB-828A-6B54A57E88A4}" type="slidenum">
              <a:rPr lang="es-VE"/>
              <a:pPr/>
              <a:t>‹Nº›</a:t>
            </a:fld>
            <a:endParaRPr lang="es-VE"/>
          </a:p>
        </p:txBody>
      </p:sp>
    </p:spTree>
    <p:extLst>
      <p:ext uri="{BB962C8B-B14F-4D97-AF65-F5344CB8AC3E}">
        <p14:creationId xmlns:p14="http://schemas.microsoft.com/office/powerpoint/2010/main" val="2692091228"/>
      </p:ext>
    </p:extLst>
  </p:cSld>
  <p:clrMapOvr>
    <a:masterClrMapping/>
  </p:clrMapOvr>
  <p:transition spd="slow" advTm="7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VE"/>
          </a:p>
        </p:txBody>
      </p:sp>
      <p:sp>
        <p:nvSpPr>
          <p:cNvPr id="8" name="7 Marcador de pie de página"/>
          <p:cNvSpPr>
            <a:spLocks noGrp="1"/>
          </p:cNvSpPr>
          <p:nvPr>
            <p:ph type="ftr" sz="quarter" idx="11"/>
          </p:nvPr>
        </p:nvSpPr>
        <p:spPr/>
        <p:txBody>
          <a:bodyPr/>
          <a:lstStyle>
            <a:lvl1pPr>
              <a:defRPr/>
            </a:lvl1pPr>
          </a:lstStyle>
          <a:p>
            <a:endParaRPr lang="es-VE"/>
          </a:p>
        </p:txBody>
      </p:sp>
      <p:sp>
        <p:nvSpPr>
          <p:cNvPr id="9" name="8 Marcador de número de diapositiva"/>
          <p:cNvSpPr>
            <a:spLocks noGrp="1"/>
          </p:cNvSpPr>
          <p:nvPr>
            <p:ph type="sldNum" sz="quarter" idx="12"/>
          </p:nvPr>
        </p:nvSpPr>
        <p:spPr/>
        <p:txBody>
          <a:bodyPr/>
          <a:lstStyle>
            <a:lvl1pPr>
              <a:defRPr/>
            </a:lvl1pPr>
          </a:lstStyle>
          <a:p>
            <a:fld id="{CEA6DBDC-E25B-4C2B-8868-8EF062B91937}" type="slidenum">
              <a:rPr lang="es-VE"/>
              <a:pPr/>
              <a:t>‹Nº›</a:t>
            </a:fld>
            <a:endParaRPr lang="es-VE"/>
          </a:p>
        </p:txBody>
      </p:sp>
    </p:spTree>
    <p:extLst>
      <p:ext uri="{BB962C8B-B14F-4D97-AF65-F5344CB8AC3E}">
        <p14:creationId xmlns:p14="http://schemas.microsoft.com/office/powerpoint/2010/main" val="1292651962"/>
      </p:ext>
    </p:extLst>
  </p:cSld>
  <p:clrMapOvr>
    <a:masterClrMapping/>
  </p:clrMapOvr>
  <p:transition spd="slow" advTm="7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VE"/>
          </a:p>
        </p:txBody>
      </p:sp>
      <p:sp>
        <p:nvSpPr>
          <p:cNvPr id="4" name="3 Marcador de pie de página"/>
          <p:cNvSpPr>
            <a:spLocks noGrp="1"/>
          </p:cNvSpPr>
          <p:nvPr>
            <p:ph type="ftr" sz="quarter" idx="11"/>
          </p:nvPr>
        </p:nvSpPr>
        <p:spPr/>
        <p:txBody>
          <a:bodyPr/>
          <a:lstStyle>
            <a:lvl1pPr>
              <a:defRPr/>
            </a:lvl1pPr>
          </a:lstStyle>
          <a:p>
            <a:endParaRPr lang="es-VE"/>
          </a:p>
        </p:txBody>
      </p:sp>
      <p:sp>
        <p:nvSpPr>
          <p:cNvPr id="5" name="4 Marcador de número de diapositiva"/>
          <p:cNvSpPr>
            <a:spLocks noGrp="1"/>
          </p:cNvSpPr>
          <p:nvPr>
            <p:ph type="sldNum" sz="quarter" idx="12"/>
          </p:nvPr>
        </p:nvSpPr>
        <p:spPr/>
        <p:txBody>
          <a:bodyPr/>
          <a:lstStyle>
            <a:lvl1pPr>
              <a:defRPr/>
            </a:lvl1pPr>
          </a:lstStyle>
          <a:p>
            <a:fld id="{EC57BB58-18FF-47B0-975D-B3B71028A021}" type="slidenum">
              <a:rPr lang="es-VE"/>
              <a:pPr/>
              <a:t>‹Nº›</a:t>
            </a:fld>
            <a:endParaRPr lang="es-VE"/>
          </a:p>
        </p:txBody>
      </p:sp>
    </p:spTree>
    <p:extLst>
      <p:ext uri="{BB962C8B-B14F-4D97-AF65-F5344CB8AC3E}">
        <p14:creationId xmlns:p14="http://schemas.microsoft.com/office/powerpoint/2010/main" val="308797606"/>
      </p:ext>
    </p:extLst>
  </p:cSld>
  <p:clrMapOvr>
    <a:masterClrMapping/>
  </p:clrMapOvr>
  <p:transition spd="slow" advTm="7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VE"/>
          </a:p>
        </p:txBody>
      </p:sp>
      <p:sp>
        <p:nvSpPr>
          <p:cNvPr id="3" name="2 Marcador de pie de página"/>
          <p:cNvSpPr>
            <a:spLocks noGrp="1"/>
          </p:cNvSpPr>
          <p:nvPr>
            <p:ph type="ftr" sz="quarter" idx="11"/>
          </p:nvPr>
        </p:nvSpPr>
        <p:spPr/>
        <p:txBody>
          <a:bodyPr/>
          <a:lstStyle>
            <a:lvl1pPr>
              <a:defRPr/>
            </a:lvl1pPr>
          </a:lstStyle>
          <a:p>
            <a:endParaRPr lang="es-VE"/>
          </a:p>
        </p:txBody>
      </p:sp>
      <p:sp>
        <p:nvSpPr>
          <p:cNvPr id="4" name="3 Marcador de número de diapositiva"/>
          <p:cNvSpPr>
            <a:spLocks noGrp="1"/>
          </p:cNvSpPr>
          <p:nvPr>
            <p:ph type="sldNum" sz="quarter" idx="12"/>
          </p:nvPr>
        </p:nvSpPr>
        <p:spPr/>
        <p:txBody>
          <a:bodyPr/>
          <a:lstStyle>
            <a:lvl1pPr>
              <a:defRPr/>
            </a:lvl1pPr>
          </a:lstStyle>
          <a:p>
            <a:fld id="{5D0BD0F7-6F08-4001-A907-9AB870A3C66E}" type="slidenum">
              <a:rPr lang="es-VE"/>
              <a:pPr/>
              <a:t>‹Nº›</a:t>
            </a:fld>
            <a:endParaRPr lang="es-VE"/>
          </a:p>
        </p:txBody>
      </p:sp>
    </p:spTree>
    <p:extLst>
      <p:ext uri="{BB962C8B-B14F-4D97-AF65-F5344CB8AC3E}">
        <p14:creationId xmlns:p14="http://schemas.microsoft.com/office/powerpoint/2010/main" val="2972515020"/>
      </p:ext>
    </p:extLst>
  </p:cSld>
  <p:clrMapOvr>
    <a:masterClrMapping/>
  </p:clrMapOvr>
  <p:transition spd="slow" advTm="7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VE"/>
          </a:p>
        </p:txBody>
      </p:sp>
      <p:sp>
        <p:nvSpPr>
          <p:cNvPr id="6" name="5 Marcador de pie de página"/>
          <p:cNvSpPr>
            <a:spLocks noGrp="1"/>
          </p:cNvSpPr>
          <p:nvPr>
            <p:ph type="ftr" sz="quarter" idx="11"/>
          </p:nvPr>
        </p:nvSpPr>
        <p:spPr/>
        <p:txBody>
          <a:bodyPr/>
          <a:lstStyle>
            <a:lvl1pPr>
              <a:defRPr/>
            </a:lvl1pPr>
          </a:lstStyle>
          <a:p>
            <a:endParaRPr lang="es-VE"/>
          </a:p>
        </p:txBody>
      </p:sp>
      <p:sp>
        <p:nvSpPr>
          <p:cNvPr id="7" name="6 Marcador de número de diapositiva"/>
          <p:cNvSpPr>
            <a:spLocks noGrp="1"/>
          </p:cNvSpPr>
          <p:nvPr>
            <p:ph type="sldNum" sz="quarter" idx="12"/>
          </p:nvPr>
        </p:nvSpPr>
        <p:spPr/>
        <p:txBody>
          <a:bodyPr/>
          <a:lstStyle>
            <a:lvl1pPr>
              <a:defRPr/>
            </a:lvl1pPr>
          </a:lstStyle>
          <a:p>
            <a:fld id="{02E30092-7F10-44B1-901F-92207356094B}" type="slidenum">
              <a:rPr lang="es-VE"/>
              <a:pPr/>
              <a:t>‹Nº›</a:t>
            </a:fld>
            <a:endParaRPr lang="es-VE"/>
          </a:p>
        </p:txBody>
      </p:sp>
    </p:spTree>
    <p:extLst>
      <p:ext uri="{BB962C8B-B14F-4D97-AF65-F5344CB8AC3E}">
        <p14:creationId xmlns:p14="http://schemas.microsoft.com/office/powerpoint/2010/main" val="3986993036"/>
      </p:ext>
    </p:extLst>
  </p:cSld>
  <p:clrMapOvr>
    <a:masterClrMapping/>
  </p:clrMapOvr>
  <p:transition spd="slow" advTm="7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VE"/>
          </a:p>
        </p:txBody>
      </p:sp>
      <p:sp>
        <p:nvSpPr>
          <p:cNvPr id="6" name="5 Marcador de pie de página"/>
          <p:cNvSpPr>
            <a:spLocks noGrp="1"/>
          </p:cNvSpPr>
          <p:nvPr>
            <p:ph type="ftr" sz="quarter" idx="11"/>
          </p:nvPr>
        </p:nvSpPr>
        <p:spPr/>
        <p:txBody>
          <a:bodyPr/>
          <a:lstStyle>
            <a:lvl1pPr>
              <a:defRPr/>
            </a:lvl1pPr>
          </a:lstStyle>
          <a:p>
            <a:endParaRPr lang="es-VE"/>
          </a:p>
        </p:txBody>
      </p:sp>
      <p:sp>
        <p:nvSpPr>
          <p:cNvPr id="7" name="6 Marcador de número de diapositiva"/>
          <p:cNvSpPr>
            <a:spLocks noGrp="1"/>
          </p:cNvSpPr>
          <p:nvPr>
            <p:ph type="sldNum" sz="quarter" idx="12"/>
          </p:nvPr>
        </p:nvSpPr>
        <p:spPr/>
        <p:txBody>
          <a:bodyPr/>
          <a:lstStyle>
            <a:lvl1pPr>
              <a:defRPr/>
            </a:lvl1pPr>
          </a:lstStyle>
          <a:p>
            <a:fld id="{B8DE2AE9-CF81-41AE-8182-18BE63E5924C}" type="slidenum">
              <a:rPr lang="es-VE"/>
              <a:pPr/>
              <a:t>‹Nº›</a:t>
            </a:fld>
            <a:endParaRPr lang="es-VE"/>
          </a:p>
        </p:txBody>
      </p:sp>
    </p:spTree>
    <p:extLst>
      <p:ext uri="{BB962C8B-B14F-4D97-AF65-F5344CB8AC3E}">
        <p14:creationId xmlns:p14="http://schemas.microsoft.com/office/powerpoint/2010/main" val="3682966565"/>
      </p:ext>
    </p:extLst>
  </p:cSld>
  <p:clrMapOvr>
    <a:masterClrMapping/>
  </p:clrMapOvr>
  <p:transition spd="slow" advTm="7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VE"/>
          </a:p>
        </p:txBody>
      </p:sp>
      <p:sp>
        <p:nvSpPr>
          <p:cNvPr id="5" name="4 Marcador de pie de página"/>
          <p:cNvSpPr>
            <a:spLocks noGrp="1"/>
          </p:cNvSpPr>
          <p:nvPr>
            <p:ph type="ftr" sz="quarter" idx="11"/>
          </p:nvPr>
        </p:nvSpPr>
        <p:spPr/>
        <p:txBody>
          <a:bodyPr/>
          <a:lstStyle>
            <a:lvl1pPr>
              <a:defRPr/>
            </a:lvl1pPr>
          </a:lstStyle>
          <a:p>
            <a:endParaRPr lang="es-VE"/>
          </a:p>
        </p:txBody>
      </p:sp>
      <p:sp>
        <p:nvSpPr>
          <p:cNvPr id="6" name="5 Marcador de número de diapositiva"/>
          <p:cNvSpPr>
            <a:spLocks noGrp="1"/>
          </p:cNvSpPr>
          <p:nvPr>
            <p:ph type="sldNum" sz="quarter" idx="12"/>
          </p:nvPr>
        </p:nvSpPr>
        <p:spPr/>
        <p:txBody>
          <a:bodyPr/>
          <a:lstStyle>
            <a:lvl1pPr>
              <a:defRPr/>
            </a:lvl1pPr>
          </a:lstStyle>
          <a:p>
            <a:fld id="{D5823B5A-E520-43CB-8B29-8D021C32F322}" type="slidenum">
              <a:rPr lang="es-VE"/>
              <a:pPr/>
              <a:t>‹Nº›</a:t>
            </a:fld>
            <a:endParaRPr lang="es-VE"/>
          </a:p>
        </p:txBody>
      </p:sp>
    </p:spTree>
    <p:extLst>
      <p:ext uri="{BB962C8B-B14F-4D97-AF65-F5344CB8AC3E}">
        <p14:creationId xmlns:p14="http://schemas.microsoft.com/office/powerpoint/2010/main" val="1719132744"/>
      </p:ext>
    </p:extLst>
  </p:cSld>
  <p:clrMapOvr>
    <a:masterClrMapping/>
  </p:clrMapOvr>
  <p:transition spd="slow" advTm="7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VE"/>
          </a:p>
        </p:txBody>
      </p:sp>
      <p:sp>
        <p:nvSpPr>
          <p:cNvPr id="5" name="4 Marcador de pie de página"/>
          <p:cNvSpPr>
            <a:spLocks noGrp="1"/>
          </p:cNvSpPr>
          <p:nvPr>
            <p:ph type="ftr" sz="quarter" idx="11"/>
          </p:nvPr>
        </p:nvSpPr>
        <p:spPr/>
        <p:txBody>
          <a:bodyPr/>
          <a:lstStyle>
            <a:lvl1pPr>
              <a:defRPr/>
            </a:lvl1pPr>
          </a:lstStyle>
          <a:p>
            <a:endParaRPr lang="es-VE"/>
          </a:p>
        </p:txBody>
      </p:sp>
      <p:sp>
        <p:nvSpPr>
          <p:cNvPr id="6" name="5 Marcador de número de diapositiva"/>
          <p:cNvSpPr>
            <a:spLocks noGrp="1"/>
          </p:cNvSpPr>
          <p:nvPr>
            <p:ph type="sldNum" sz="quarter" idx="12"/>
          </p:nvPr>
        </p:nvSpPr>
        <p:spPr/>
        <p:txBody>
          <a:bodyPr/>
          <a:lstStyle>
            <a:lvl1pPr>
              <a:defRPr/>
            </a:lvl1pPr>
          </a:lstStyle>
          <a:p>
            <a:fld id="{AB3E9565-AD49-4337-9C88-9BA60B840B18}" type="slidenum">
              <a:rPr lang="es-VE"/>
              <a:pPr/>
              <a:t>‹Nº›</a:t>
            </a:fld>
            <a:endParaRPr lang="es-VE"/>
          </a:p>
        </p:txBody>
      </p:sp>
    </p:spTree>
    <p:extLst>
      <p:ext uri="{BB962C8B-B14F-4D97-AF65-F5344CB8AC3E}">
        <p14:creationId xmlns:p14="http://schemas.microsoft.com/office/powerpoint/2010/main" val="2623248674"/>
      </p:ext>
    </p:extLst>
  </p:cSld>
  <p:clrMapOvr>
    <a:masterClrMapping/>
  </p:clrMapOvr>
  <p:transition spd="slow" advTm="7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74585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VE"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VE"/>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V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999E844-F9DE-4F7D-B9C1-CD94BCA35241}" type="slidenum">
              <a:rPr lang="es-VE"/>
              <a:pPr/>
              <a:t>‹Nº›</a:t>
            </a:fld>
            <a:endParaRPr 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67.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093" name="Picture 13" descr="fo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5465763"/>
            <a:ext cx="8345487" cy="265112"/>
          </a:xfrm>
          <a:prstGeom prst="rect">
            <a:avLst/>
          </a:prstGeom>
          <a:noFill/>
          <a:extLst>
            <a:ext uri="{909E8E84-426E-40DD-AFC4-6F175D3DCCD1}">
              <a14:hiddenFill xmlns:a14="http://schemas.microsoft.com/office/drawing/2010/main">
                <a:solidFill>
                  <a:srgbClr val="FFFFFF"/>
                </a:solidFill>
              </a14:hiddenFill>
            </a:ext>
          </a:extLst>
        </p:spPr>
      </p:pic>
      <p:sp>
        <p:nvSpPr>
          <p:cNvPr id="46084" name="Text Box 4"/>
          <p:cNvSpPr txBox="1">
            <a:spLocks noChangeArrowheads="1"/>
          </p:cNvSpPr>
          <p:nvPr/>
        </p:nvSpPr>
        <p:spPr bwMode="auto">
          <a:xfrm>
            <a:off x="250825" y="476250"/>
            <a:ext cx="86423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i="1" dirty="0" smtClean="0">
                <a:solidFill>
                  <a:srgbClr val="3CFE00"/>
                </a:solidFill>
              </a:rPr>
              <a:t>Nos adentramos en tierras de </a:t>
            </a:r>
            <a:r>
              <a:rPr lang="es-ES" i="1" dirty="0" err="1" smtClean="0">
                <a:solidFill>
                  <a:srgbClr val="3CFE00"/>
                </a:solidFill>
              </a:rPr>
              <a:t>tepuyes</a:t>
            </a:r>
            <a:r>
              <a:rPr lang="es-ES" i="1" dirty="0" smtClean="0">
                <a:solidFill>
                  <a:srgbClr val="3CFE00"/>
                </a:solidFill>
              </a:rPr>
              <a:t> (montañas de cumbres planas) desde las profundidades de uno de ellos nació Ángel, el más alto del mundo (casi 1000 m), caída de agua 18 veces más que las cataratas del Niágara. Zona privilegiada del mundo, con dos mil millones de años de existencia. Es un parque que se encuentra entre los seis más grandes y ricos del mundo, por lo que su belleza y fragilidad es sublime.</a:t>
            </a:r>
            <a:endParaRPr lang="en-US" i="1" dirty="0">
              <a:solidFill>
                <a:srgbClr val="3CFE00"/>
              </a:solidFill>
            </a:endParaRPr>
          </a:p>
        </p:txBody>
      </p:sp>
      <p:sp>
        <p:nvSpPr>
          <p:cNvPr id="46086" name="Text Box 6"/>
          <p:cNvSpPr txBox="1">
            <a:spLocks noChangeArrowheads="1"/>
          </p:cNvSpPr>
          <p:nvPr/>
        </p:nvSpPr>
        <p:spPr bwMode="auto">
          <a:xfrm>
            <a:off x="2312902" y="6145213"/>
            <a:ext cx="5005362" cy="339725"/>
          </a:xfrm>
          <a:prstGeom prst="rect">
            <a:avLst/>
          </a:prstGeom>
          <a:solidFill>
            <a:schemeClr val="tx1"/>
          </a:solidFill>
          <a:ln w="3175">
            <a:solidFill>
              <a:srgbClr val="33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1600" b="1" i="1" dirty="0" err="1">
                <a:solidFill>
                  <a:srgbClr val="33CC33"/>
                </a:solidFill>
                <a:latin typeface="Andy" pitchFamily="66" charset="0"/>
              </a:rPr>
              <a:t>Autom</a:t>
            </a:r>
            <a:r>
              <a:rPr lang="tr-TR" sz="1600" b="1" i="1" dirty="0">
                <a:solidFill>
                  <a:srgbClr val="33CC33"/>
                </a:solidFill>
                <a:latin typeface="Andy" pitchFamily="66" charset="0"/>
              </a:rPr>
              <a:t>a</a:t>
            </a:r>
            <a:r>
              <a:rPr lang="en-US" sz="1600" b="1" i="1" dirty="0" err="1" smtClean="0">
                <a:solidFill>
                  <a:srgbClr val="33CC33"/>
                </a:solidFill>
                <a:latin typeface="Andy" pitchFamily="66" charset="0"/>
              </a:rPr>
              <a:t>tico</a:t>
            </a:r>
            <a:r>
              <a:rPr lang="en-US" sz="1600" b="1" i="1" dirty="0" smtClean="0">
                <a:solidFill>
                  <a:srgbClr val="33CC33"/>
                </a:solidFill>
                <a:latin typeface="Andy" pitchFamily="66" charset="0"/>
              </a:rPr>
              <a:t>	</a:t>
            </a:r>
            <a:endParaRPr lang="en-US" sz="1600" b="1" i="1" dirty="0">
              <a:solidFill>
                <a:srgbClr val="33CC33"/>
              </a:solidFill>
              <a:latin typeface="Andy" pitchFamily="66" charset="0"/>
            </a:endParaRPr>
          </a:p>
        </p:txBody>
      </p:sp>
      <p:pic>
        <p:nvPicPr>
          <p:cNvPr id="46087" name="Picture 7" descr="cab_a"/>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395288" y="3141663"/>
            <a:ext cx="8329612" cy="1941512"/>
          </a:xfrm>
          <a:prstGeom prst="rect">
            <a:avLst/>
          </a:prstGeom>
          <a:noFill/>
          <a:ln w="9525">
            <a:solidFill>
              <a:srgbClr val="00EE00"/>
            </a:solidFill>
            <a:miter lim="800000"/>
            <a:headEnd/>
            <a:tailEnd/>
          </a:ln>
          <a:extLst>
            <a:ext uri="{909E8E84-426E-40DD-AFC4-6F175D3DCCD1}">
              <a14:hiddenFill xmlns:a14="http://schemas.microsoft.com/office/drawing/2010/main">
                <a:solidFill>
                  <a:srgbClr val="FFFFFF"/>
                </a:solidFill>
              </a14:hiddenFill>
            </a:ext>
          </a:extLst>
        </p:spPr>
      </p:pic>
      <p:pic>
        <p:nvPicPr>
          <p:cNvPr id="46088" name="Picture 8" descr="rana"/>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4213" y="4795838"/>
            <a:ext cx="682625" cy="719137"/>
          </a:xfrm>
          <a:prstGeom prst="rect">
            <a:avLst/>
          </a:prstGeom>
          <a:noFill/>
          <a:extLst>
            <a:ext uri="{909E8E84-426E-40DD-AFC4-6F175D3DCCD1}">
              <a14:hiddenFill xmlns:a14="http://schemas.microsoft.com/office/drawing/2010/main">
                <a:solidFill>
                  <a:srgbClr val="FFFFFF"/>
                </a:solidFill>
              </a14:hiddenFill>
            </a:ext>
          </a:extLst>
        </p:spPr>
      </p:pic>
      <p:pic>
        <p:nvPicPr>
          <p:cNvPr id="46089" name="Picture 9" descr="maripo"/>
          <p:cNvPicPr>
            <a:picLocks noChangeAspect="1" noChangeArrowheads="1" noCrop="1"/>
          </p:cNvPicPr>
          <p:nvPr/>
        </p:nvPicPr>
        <p:blipFill>
          <a:blip r:embed="rId6">
            <a:lum bright="6000"/>
            <a:extLst>
              <a:ext uri="{28A0092B-C50C-407E-A947-70E740481C1C}">
                <a14:useLocalDpi xmlns:a14="http://schemas.microsoft.com/office/drawing/2010/main" val="0"/>
              </a:ext>
            </a:extLst>
          </a:blip>
          <a:srcRect/>
          <a:stretch>
            <a:fillRect/>
          </a:stretch>
        </p:blipFill>
        <p:spPr bwMode="auto">
          <a:xfrm rot="4151495">
            <a:off x="7493000" y="4619625"/>
            <a:ext cx="879475" cy="936625"/>
          </a:xfrm>
          <a:prstGeom prst="rect">
            <a:avLst/>
          </a:prstGeom>
          <a:noFill/>
          <a:extLst>
            <a:ext uri="{909E8E84-426E-40DD-AFC4-6F175D3DCCD1}">
              <a14:hiddenFill xmlns:a14="http://schemas.microsoft.com/office/drawing/2010/main">
                <a:solidFill>
                  <a:srgbClr val="FFFFFF"/>
                </a:solidFill>
              </a14:hiddenFill>
            </a:ext>
          </a:extLst>
        </p:spPr>
      </p:pic>
      <p:pic>
        <p:nvPicPr>
          <p:cNvPr id="46091" name="Picture 11" descr="parrot"/>
          <p:cNvPicPr>
            <a:picLocks noChangeAspect="1" noChangeArrowheads="1"/>
          </p:cNvPicPr>
          <p:nvPr/>
        </p:nvPicPr>
        <p:blipFill>
          <a:blip r:embed="rId7">
            <a:lum bright="-6000" contrast="12000"/>
            <a:extLst>
              <a:ext uri="{28A0092B-C50C-407E-A947-70E740481C1C}">
                <a14:useLocalDpi xmlns:a14="http://schemas.microsoft.com/office/drawing/2010/main" val="0"/>
              </a:ext>
            </a:extLst>
          </a:blip>
          <a:srcRect/>
          <a:stretch>
            <a:fillRect/>
          </a:stretch>
        </p:blipFill>
        <p:spPr bwMode="auto">
          <a:xfrm>
            <a:off x="3851275" y="4254500"/>
            <a:ext cx="1511300" cy="1801812"/>
          </a:xfrm>
          <a:prstGeom prst="rect">
            <a:avLst/>
          </a:prstGeom>
          <a:noFill/>
          <a:extLst>
            <a:ext uri="{909E8E84-426E-40DD-AFC4-6F175D3DCCD1}">
              <a14:hiddenFill xmlns:a14="http://schemas.microsoft.com/office/drawing/2010/main">
                <a:solidFill>
                  <a:srgbClr val="FFFFFF"/>
                </a:solidFill>
              </a14:hiddenFill>
            </a:ext>
          </a:extLst>
        </p:spPr>
      </p:pic>
      <p:pic>
        <p:nvPicPr>
          <p:cNvPr id="46092" name="Picture 12" descr="AnimatedGreenFlyingParrot"/>
          <p:cNvPicPr>
            <a:picLocks noChangeAspect="1" noChangeArrowheads="1" noCrop="1"/>
          </p:cNvPicPr>
          <p:nvPr/>
        </p:nvPicPr>
        <p:blipFill>
          <a:blip r:embed="rId8">
            <a:lum bright="-6000"/>
            <a:extLst>
              <a:ext uri="{28A0092B-C50C-407E-A947-70E740481C1C}">
                <a14:useLocalDpi xmlns:a14="http://schemas.microsoft.com/office/drawing/2010/main" val="0"/>
              </a:ext>
            </a:extLst>
          </a:blip>
          <a:srcRect/>
          <a:stretch>
            <a:fillRect/>
          </a:stretch>
        </p:blipFill>
        <p:spPr bwMode="auto">
          <a:xfrm>
            <a:off x="5292725" y="3235325"/>
            <a:ext cx="865188" cy="936625"/>
          </a:xfrm>
          <a:prstGeom prst="rect">
            <a:avLst/>
          </a:prstGeom>
          <a:noFill/>
          <a:extLst>
            <a:ext uri="{909E8E84-426E-40DD-AFC4-6F175D3DCCD1}">
              <a14:hiddenFill xmlns:a14="http://schemas.microsoft.com/office/drawing/2010/main">
                <a:solidFill>
                  <a:srgbClr val="FFFFFF"/>
                </a:solidFill>
              </a14:hiddenFill>
            </a:ext>
          </a:extLst>
        </p:spPr>
      </p:pic>
      <p:sp>
        <p:nvSpPr>
          <p:cNvPr id="46094" name="Line 14"/>
          <p:cNvSpPr>
            <a:spLocks noChangeShapeType="1"/>
          </p:cNvSpPr>
          <p:nvPr/>
        </p:nvSpPr>
        <p:spPr bwMode="auto">
          <a:xfrm>
            <a:off x="971550" y="6597650"/>
            <a:ext cx="71294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46095" name="Text Box 15"/>
          <p:cNvSpPr txBox="1">
            <a:spLocks noChangeArrowheads="1"/>
          </p:cNvSpPr>
          <p:nvPr/>
        </p:nvSpPr>
        <p:spPr bwMode="auto">
          <a:xfrm>
            <a:off x="2160587" y="2604294"/>
            <a:ext cx="45354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i="1" dirty="0" smtClean="0">
                <a:solidFill>
                  <a:srgbClr val="3CFE00"/>
                </a:solidFill>
              </a:rPr>
              <a:t>usted porque vamos a hacer esto !!!</a:t>
            </a:r>
            <a:endParaRPr lang="en-US" i="1" dirty="0">
              <a:solidFill>
                <a:srgbClr val="3CFE00"/>
              </a:solidFill>
            </a:endParaRPr>
          </a:p>
        </p:txBody>
      </p:sp>
      <p:sp>
        <p:nvSpPr>
          <p:cNvPr id="46096" name="Text Box 16"/>
          <p:cNvSpPr txBox="1">
            <a:spLocks noChangeArrowheads="1"/>
          </p:cNvSpPr>
          <p:nvPr/>
        </p:nvSpPr>
        <p:spPr bwMode="auto">
          <a:xfrm>
            <a:off x="2555776" y="2060575"/>
            <a:ext cx="381642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800" b="1" i="1" dirty="0" smtClean="0">
                <a:solidFill>
                  <a:srgbClr val="3CFE00"/>
                </a:solidFill>
              </a:rPr>
              <a:t>¿</a:t>
            </a:r>
            <a:r>
              <a:rPr lang="en-US" sz="2800" b="1" i="1" dirty="0" err="1" smtClean="0">
                <a:solidFill>
                  <a:srgbClr val="3CFE00"/>
                </a:solidFill>
              </a:rPr>
              <a:t>Siente</a:t>
            </a:r>
            <a:r>
              <a:rPr lang="en-US" sz="2800" b="1" i="1" dirty="0" smtClean="0">
                <a:solidFill>
                  <a:srgbClr val="3CFE00"/>
                </a:solidFill>
              </a:rPr>
              <a:t> curiosidad?</a:t>
            </a:r>
            <a:endParaRPr lang="en-US" sz="2800" b="1" dirty="0"/>
          </a:p>
        </p:txBody>
      </p:sp>
    </p:spTree>
  </p:cSld>
  <p:clrMapOvr>
    <a:masterClrMapping/>
  </p:clrMapOvr>
  <p:transition spd="slow" advTm="22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6086"/>
                                        </p:tgtEl>
                                        <p:attrNameLst>
                                          <p:attrName>style.visibility</p:attrName>
                                        </p:attrNameLst>
                                      </p:cBhvr>
                                      <p:to>
                                        <p:strVal val="visible"/>
                                      </p:to>
                                    </p:set>
                                    <p:anim calcmode="lin" valueType="num">
                                      <p:cBhvr>
                                        <p:cTn id="7" dur="2000" fill="hold"/>
                                        <p:tgtEl>
                                          <p:spTgt spid="46086"/>
                                        </p:tgtEl>
                                        <p:attrNameLst>
                                          <p:attrName>ppt_w</p:attrName>
                                        </p:attrNameLst>
                                      </p:cBhvr>
                                      <p:tavLst>
                                        <p:tav tm="0">
                                          <p:val>
                                            <p:fltVal val="0"/>
                                          </p:val>
                                        </p:tav>
                                        <p:tav tm="100000">
                                          <p:val>
                                            <p:strVal val="#ppt_w"/>
                                          </p:val>
                                        </p:tav>
                                      </p:tavLst>
                                    </p:anim>
                                    <p:anim calcmode="lin" valueType="num">
                                      <p:cBhvr>
                                        <p:cTn id="8" dur="2000" fill="hold"/>
                                        <p:tgtEl>
                                          <p:spTgt spid="46086"/>
                                        </p:tgtEl>
                                        <p:attrNameLst>
                                          <p:attrName>ppt_h</p:attrName>
                                        </p:attrNameLst>
                                      </p:cBhvr>
                                      <p:tavLst>
                                        <p:tav tm="0">
                                          <p:val>
                                            <p:fltVal val="0"/>
                                          </p:val>
                                        </p:tav>
                                        <p:tav tm="100000">
                                          <p:val>
                                            <p:strVal val="#ppt_h"/>
                                          </p:val>
                                        </p:tav>
                                      </p:tavLst>
                                    </p:anim>
                                    <p:animEffect transition="in" filter="fade">
                                      <p:cBhvr>
                                        <p:cTn id="9" dur="2000"/>
                                        <p:tgtEl>
                                          <p:spTgt spid="46086"/>
                                        </p:tgtEl>
                                      </p:cBhvr>
                                    </p:animEffect>
                                  </p:childTnLst>
                                </p:cTn>
                              </p:par>
                            </p:childTnLst>
                          </p:cTn>
                        </p:par>
                        <p:par>
                          <p:cTn id="10" fill="hold" nodeType="afterGroup">
                            <p:stCondLst>
                              <p:cond delay="2000"/>
                            </p:stCondLst>
                            <p:childTnLst>
                              <p:par>
                                <p:cTn id="11" presetID="53" presetClass="entr" presetSubtype="0" fill="hold" grpId="0" nodeType="afterEffect">
                                  <p:stCondLst>
                                    <p:cond delay="1000"/>
                                  </p:stCondLst>
                                  <p:iterate type="wd">
                                    <p:tmPct val="10000"/>
                                  </p:iterate>
                                  <p:childTnLst>
                                    <p:set>
                                      <p:cBhvr>
                                        <p:cTn id="12" dur="1" fill="hold">
                                          <p:stCondLst>
                                            <p:cond delay="0"/>
                                          </p:stCondLst>
                                        </p:cTn>
                                        <p:tgtEl>
                                          <p:spTgt spid="46084">
                                            <p:txEl>
                                              <p:pRg st="0" end="0"/>
                                            </p:txEl>
                                          </p:spTgt>
                                        </p:tgtEl>
                                        <p:attrNameLst>
                                          <p:attrName>style.visibility</p:attrName>
                                        </p:attrNameLst>
                                      </p:cBhvr>
                                      <p:to>
                                        <p:strVal val="visible"/>
                                      </p:to>
                                    </p:set>
                                    <p:anim calcmode="lin" valueType="num">
                                      <p:cBhvr>
                                        <p:cTn id="13" dur="2000" fill="hold"/>
                                        <p:tgtEl>
                                          <p:spTgt spid="46084">
                                            <p:txEl>
                                              <p:pRg st="0" end="0"/>
                                            </p:txEl>
                                          </p:spTgt>
                                        </p:tgtEl>
                                        <p:attrNameLst>
                                          <p:attrName>ppt_w</p:attrName>
                                        </p:attrNameLst>
                                      </p:cBhvr>
                                      <p:tavLst>
                                        <p:tav tm="0">
                                          <p:val>
                                            <p:fltVal val="0"/>
                                          </p:val>
                                        </p:tav>
                                        <p:tav tm="100000">
                                          <p:val>
                                            <p:strVal val="#ppt_w"/>
                                          </p:val>
                                        </p:tav>
                                      </p:tavLst>
                                    </p:anim>
                                    <p:anim calcmode="lin" valueType="num">
                                      <p:cBhvr>
                                        <p:cTn id="14" dur="2000" fill="hold"/>
                                        <p:tgtEl>
                                          <p:spTgt spid="46084">
                                            <p:txEl>
                                              <p:pRg st="0" end="0"/>
                                            </p:txEl>
                                          </p:spTgt>
                                        </p:tgtEl>
                                        <p:attrNameLst>
                                          <p:attrName>ppt_h</p:attrName>
                                        </p:attrNameLst>
                                      </p:cBhvr>
                                      <p:tavLst>
                                        <p:tav tm="0">
                                          <p:val>
                                            <p:fltVal val="0"/>
                                          </p:val>
                                        </p:tav>
                                        <p:tav tm="100000">
                                          <p:val>
                                            <p:strVal val="#ppt_h"/>
                                          </p:val>
                                        </p:tav>
                                      </p:tavLst>
                                    </p:anim>
                                    <p:animEffect transition="in" filter="fade">
                                      <p:cBhvr>
                                        <p:cTn id="15" dur="2000"/>
                                        <p:tgtEl>
                                          <p:spTgt spid="46084">
                                            <p:txEl>
                                              <p:pRg st="0" end="0"/>
                                            </p:txEl>
                                          </p:spTgt>
                                        </p:tgtEl>
                                      </p:cBhvr>
                                    </p:animEffect>
                                  </p:childTnLst>
                                </p:cTn>
                              </p:par>
                            </p:childTnLst>
                          </p:cTn>
                        </p:par>
                        <p:par>
                          <p:cTn id="16" fill="hold" nodeType="afterGroup">
                            <p:stCondLst>
                              <p:cond delay="21600"/>
                            </p:stCondLst>
                            <p:childTnLst>
                              <p:par>
                                <p:cTn id="17" presetID="53" presetClass="entr" presetSubtype="0" fill="hold" grpId="0" nodeType="afterEffect">
                                  <p:stCondLst>
                                    <p:cond delay="1000"/>
                                  </p:stCondLst>
                                  <p:iterate type="wd">
                                    <p:tmPct val="10000"/>
                                  </p:iterate>
                                  <p:childTnLst>
                                    <p:set>
                                      <p:cBhvr>
                                        <p:cTn id="18" dur="1" fill="hold">
                                          <p:stCondLst>
                                            <p:cond delay="0"/>
                                          </p:stCondLst>
                                        </p:cTn>
                                        <p:tgtEl>
                                          <p:spTgt spid="46096">
                                            <p:txEl>
                                              <p:pRg st="0" end="0"/>
                                            </p:txEl>
                                          </p:spTgt>
                                        </p:tgtEl>
                                        <p:attrNameLst>
                                          <p:attrName>style.visibility</p:attrName>
                                        </p:attrNameLst>
                                      </p:cBhvr>
                                      <p:to>
                                        <p:strVal val="visible"/>
                                      </p:to>
                                    </p:set>
                                    <p:anim calcmode="lin" valueType="num">
                                      <p:cBhvr>
                                        <p:cTn id="19" dur="2000" fill="hold"/>
                                        <p:tgtEl>
                                          <p:spTgt spid="46096">
                                            <p:txEl>
                                              <p:pRg st="0" end="0"/>
                                            </p:txEl>
                                          </p:spTgt>
                                        </p:tgtEl>
                                        <p:attrNameLst>
                                          <p:attrName>ppt_w</p:attrName>
                                        </p:attrNameLst>
                                      </p:cBhvr>
                                      <p:tavLst>
                                        <p:tav tm="0">
                                          <p:val>
                                            <p:fltVal val="0"/>
                                          </p:val>
                                        </p:tav>
                                        <p:tav tm="100000">
                                          <p:val>
                                            <p:strVal val="#ppt_w"/>
                                          </p:val>
                                        </p:tav>
                                      </p:tavLst>
                                    </p:anim>
                                    <p:anim calcmode="lin" valueType="num">
                                      <p:cBhvr>
                                        <p:cTn id="20" dur="2000" fill="hold"/>
                                        <p:tgtEl>
                                          <p:spTgt spid="46096">
                                            <p:txEl>
                                              <p:pRg st="0" end="0"/>
                                            </p:txEl>
                                          </p:spTgt>
                                        </p:tgtEl>
                                        <p:attrNameLst>
                                          <p:attrName>ppt_h</p:attrName>
                                        </p:attrNameLst>
                                      </p:cBhvr>
                                      <p:tavLst>
                                        <p:tav tm="0">
                                          <p:val>
                                            <p:fltVal val="0"/>
                                          </p:val>
                                        </p:tav>
                                        <p:tav tm="100000">
                                          <p:val>
                                            <p:strVal val="#ppt_h"/>
                                          </p:val>
                                        </p:tav>
                                      </p:tavLst>
                                    </p:anim>
                                    <p:animEffect transition="in" filter="fade">
                                      <p:cBhvr>
                                        <p:cTn id="21" dur="2000"/>
                                        <p:tgtEl>
                                          <p:spTgt spid="46096">
                                            <p:txEl>
                                              <p:pRg st="0" end="0"/>
                                            </p:txEl>
                                          </p:spTgt>
                                        </p:tgtEl>
                                      </p:cBhvr>
                                    </p:animEffect>
                                  </p:childTnLst>
                                </p:cTn>
                              </p:par>
                            </p:childTnLst>
                          </p:cTn>
                        </p:par>
                        <p:par>
                          <p:cTn id="22" fill="hold" nodeType="afterGroup">
                            <p:stCondLst>
                              <p:cond delay="25200"/>
                            </p:stCondLst>
                            <p:childTnLst>
                              <p:par>
                                <p:cTn id="23" presetID="53" presetClass="entr" presetSubtype="0" fill="hold" grpId="0" nodeType="afterEffect">
                                  <p:stCondLst>
                                    <p:cond delay="1000"/>
                                  </p:stCondLst>
                                  <p:iterate type="wd">
                                    <p:tmPct val="10000"/>
                                  </p:iterate>
                                  <p:childTnLst>
                                    <p:set>
                                      <p:cBhvr>
                                        <p:cTn id="24" dur="1" fill="hold">
                                          <p:stCondLst>
                                            <p:cond delay="0"/>
                                          </p:stCondLst>
                                        </p:cTn>
                                        <p:tgtEl>
                                          <p:spTgt spid="46095">
                                            <p:txEl>
                                              <p:pRg st="0" end="0"/>
                                            </p:txEl>
                                          </p:spTgt>
                                        </p:tgtEl>
                                        <p:attrNameLst>
                                          <p:attrName>style.visibility</p:attrName>
                                        </p:attrNameLst>
                                      </p:cBhvr>
                                      <p:to>
                                        <p:strVal val="visible"/>
                                      </p:to>
                                    </p:set>
                                    <p:anim calcmode="lin" valueType="num">
                                      <p:cBhvr>
                                        <p:cTn id="25" dur="2000" fill="hold"/>
                                        <p:tgtEl>
                                          <p:spTgt spid="46095">
                                            <p:txEl>
                                              <p:pRg st="0" end="0"/>
                                            </p:txEl>
                                          </p:spTgt>
                                        </p:tgtEl>
                                        <p:attrNameLst>
                                          <p:attrName>ppt_w</p:attrName>
                                        </p:attrNameLst>
                                      </p:cBhvr>
                                      <p:tavLst>
                                        <p:tav tm="0">
                                          <p:val>
                                            <p:fltVal val="0"/>
                                          </p:val>
                                        </p:tav>
                                        <p:tav tm="100000">
                                          <p:val>
                                            <p:strVal val="#ppt_w"/>
                                          </p:val>
                                        </p:tav>
                                      </p:tavLst>
                                    </p:anim>
                                    <p:anim calcmode="lin" valueType="num">
                                      <p:cBhvr>
                                        <p:cTn id="26" dur="2000" fill="hold"/>
                                        <p:tgtEl>
                                          <p:spTgt spid="46095">
                                            <p:txEl>
                                              <p:pRg st="0" end="0"/>
                                            </p:txEl>
                                          </p:spTgt>
                                        </p:tgtEl>
                                        <p:attrNameLst>
                                          <p:attrName>ppt_h</p:attrName>
                                        </p:attrNameLst>
                                      </p:cBhvr>
                                      <p:tavLst>
                                        <p:tav tm="0">
                                          <p:val>
                                            <p:fltVal val="0"/>
                                          </p:val>
                                        </p:tav>
                                        <p:tav tm="100000">
                                          <p:val>
                                            <p:strVal val="#ppt_h"/>
                                          </p:val>
                                        </p:tav>
                                      </p:tavLst>
                                    </p:anim>
                                    <p:animEffect transition="in" filter="fade">
                                      <p:cBhvr>
                                        <p:cTn id="27" dur="2000"/>
                                        <p:tgtEl>
                                          <p:spTgt spid="46095">
                                            <p:txEl>
                                              <p:pRg st="0" end="0"/>
                                            </p:txEl>
                                          </p:spTgt>
                                        </p:tgtEl>
                                      </p:cBhvr>
                                    </p:animEffect>
                                  </p:childTnLst>
                                </p:cTn>
                              </p:par>
                            </p:childTnLst>
                          </p:cTn>
                        </p:par>
                        <p:par>
                          <p:cTn id="28" fill="hold" nodeType="afterGroup">
                            <p:stCondLst>
                              <p:cond delay="29400"/>
                            </p:stCondLst>
                            <p:childTnLst>
                              <p:par>
                                <p:cTn id="29" presetID="16" presetClass="entr" presetSubtype="37" fill="hold" nodeType="afterEffect">
                                  <p:stCondLst>
                                    <p:cond delay="1500"/>
                                  </p:stCondLst>
                                  <p:childTnLst>
                                    <p:set>
                                      <p:cBhvr>
                                        <p:cTn id="30" dur="1" fill="hold">
                                          <p:stCondLst>
                                            <p:cond delay="0"/>
                                          </p:stCondLst>
                                        </p:cTn>
                                        <p:tgtEl>
                                          <p:spTgt spid="46087"/>
                                        </p:tgtEl>
                                        <p:attrNameLst>
                                          <p:attrName>style.visibility</p:attrName>
                                        </p:attrNameLst>
                                      </p:cBhvr>
                                      <p:to>
                                        <p:strVal val="visible"/>
                                      </p:to>
                                    </p:set>
                                    <p:animEffect transition="in" filter="barn(outVertical)">
                                      <p:cBhvr>
                                        <p:cTn id="31" dur="2000"/>
                                        <p:tgtEl>
                                          <p:spTgt spid="46087"/>
                                        </p:tgtEl>
                                      </p:cBhvr>
                                    </p:animEffect>
                                  </p:childTnLst>
                                </p:cTn>
                              </p:par>
                            </p:childTnLst>
                          </p:cTn>
                        </p:par>
                        <p:par>
                          <p:cTn id="32" fill="hold" nodeType="afterGroup">
                            <p:stCondLst>
                              <p:cond delay="32900"/>
                            </p:stCondLst>
                            <p:childTnLst>
                              <p:par>
                                <p:cTn id="33" presetID="1" presetClass="entr" presetSubtype="0" fill="hold" nodeType="afterEffect">
                                  <p:stCondLst>
                                    <p:cond delay="500"/>
                                  </p:stCondLst>
                                  <p:childTnLst>
                                    <p:set>
                                      <p:cBhvr>
                                        <p:cTn id="34" dur="1" fill="hold">
                                          <p:stCondLst>
                                            <p:cond delay="0"/>
                                          </p:stCondLst>
                                        </p:cTn>
                                        <p:tgtEl>
                                          <p:spTgt spid="46092"/>
                                        </p:tgtEl>
                                        <p:attrNameLst>
                                          <p:attrName>style.visibility</p:attrName>
                                        </p:attrNameLst>
                                      </p:cBhvr>
                                      <p:to>
                                        <p:strVal val="visible"/>
                                      </p:to>
                                    </p:set>
                                  </p:childTnLst>
                                </p:cTn>
                              </p:par>
                            </p:childTnLst>
                          </p:cTn>
                        </p:par>
                        <p:par>
                          <p:cTn id="35" fill="hold" nodeType="afterGroup">
                            <p:stCondLst>
                              <p:cond delay="33400"/>
                            </p:stCondLst>
                            <p:childTnLst>
                              <p:par>
                                <p:cTn id="36" presetID="1" presetClass="entr" presetSubtype="0" fill="hold" nodeType="afterEffect">
                                  <p:stCondLst>
                                    <p:cond delay="1000"/>
                                  </p:stCondLst>
                                  <p:childTnLst>
                                    <p:set>
                                      <p:cBhvr>
                                        <p:cTn id="37" dur="1" fill="hold">
                                          <p:stCondLst>
                                            <p:cond delay="0"/>
                                          </p:stCondLst>
                                        </p:cTn>
                                        <p:tgtEl>
                                          <p:spTgt spid="46091"/>
                                        </p:tgtEl>
                                        <p:attrNameLst>
                                          <p:attrName>style.visibility</p:attrName>
                                        </p:attrNameLst>
                                      </p:cBhvr>
                                      <p:to>
                                        <p:strVal val="visible"/>
                                      </p:to>
                                    </p:set>
                                  </p:childTnLst>
                                </p:cTn>
                              </p:par>
                            </p:childTnLst>
                          </p:cTn>
                        </p:par>
                        <p:par>
                          <p:cTn id="38" fill="hold" nodeType="afterGroup">
                            <p:stCondLst>
                              <p:cond delay="34400"/>
                            </p:stCondLst>
                            <p:childTnLst>
                              <p:par>
                                <p:cTn id="39" presetID="1" presetClass="entr" presetSubtype="0" fill="hold" nodeType="afterEffect">
                                  <p:stCondLst>
                                    <p:cond delay="1000"/>
                                  </p:stCondLst>
                                  <p:childTnLst>
                                    <p:set>
                                      <p:cBhvr>
                                        <p:cTn id="40" dur="1" fill="hold">
                                          <p:stCondLst>
                                            <p:cond delay="0"/>
                                          </p:stCondLst>
                                        </p:cTn>
                                        <p:tgtEl>
                                          <p:spTgt spid="46088"/>
                                        </p:tgtEl>
                                        <p:attrNameLst>
                                          <p:attrName>style.visibility</p:attrName>
                                        </p:attrNameLst>
                                      </p:cBhvr>
                                      <p:to>
                                        <p:strVal val="visible"/>
                                      </p:to>
                                    </p:set>
                                  </p:childTnLst>
                                </p:cTn>
                              </p:par>
                            </p:childTnLst>
                          </p:cTn>
                        </p:par>
                        <p:par>
                          <p:cTn id="41" fill="hold" nodeType="afterGroup">
                            <p:stCondLst>
                              <p:cond delay="35400"/>
                            </p:stCondLst>
                            <p:childTnLst>
                              <p:par>
                                <p:cTn id="42" presetID="1" presetClass="entr" presetSubtype="0" fill="hold" nodeType="afterEffect">
                                  <p:stCondLst>
                                    <p:cond delay="1000"/>
                                  </p:stCondLst>
                                  <p:childTnLst>
                                    <p:set>
                                      <p:cBhvr>
                                        <p:cTn id="43" dur="1" fill="hold">
                                          <p:stCondLst>
                                            <p:cond delay="0"/>
                                          </p:stCondLst>
                                        </p:cTn>
                                        <p:tgtEl>
                                          <p:spTgt spid="46089"/>
                                        </p:tgtEl>
                                        <p:attrNameLst>
                                          <p:attrName>style.visibility</p:attrName>
                                        </p:attrNameLst>
                                      </p:cBhvr>
                                      <p:to>
                                        <p:strVal val="visible"/>
                                      </p:to>
                                    </p:set>
                                  </p:childTnLst>
                                </p:cTn>
                              </p:par>
                            </p:childTnLst>
                          </p:cTn>
                        </p:par>
                        <p:par>
                          <p:cTn id="44" fill="hold" nodeType="afterGroup">
                            <p:stCondLst>
                              <p:cond delay="36400"/>
                            </p:stCondLst>
                            <p:childTnLst>
                              <p:par>
                                <p:cTn id="45" presetID="16" presetClass="entr" presetSubtype="37" fill="hold" nodeType="afterEffect">
                                  <p:stCondLst>
                                    <p:cond delay="2000"/>
                                  </p:stCondLst>
                                  <p:childTnLst>
                                    <p:set>
                                      <p:cBhvr>
                                        <p:cTn id="46" dur="1" fill="hold">
                                          <p:stCondLst>
                                            <p:cond delay="0"/>
                                          </p:stCondLst>
                                        </p:cTn>
                                        <p:tgtEl>
                                          <p:spTgt spid="46093"/>
                                        </p:tgtEl>
                                        <p:attrNameLst>
                                          <p:attrName>style.visibility</p:attrName>
                                        </p:attrNameLst>
                                      </p:cBhvr>
                                      <p:to>
                                        <p:strVal val="visible"/>
                                      </p:to>
                                    </p:set>
                                    <p:animEffect transition="in" filter="barn(outVertical)">
                                      <p:cBhvr>
                                        <p:cTn id="47" dur="2000"/>
                                        <p:tgtEl>
                                          <p:spTgt spid="46093"/>
                                        </p:tgtEl>
                                      </p:cBhvr>
                                    </p:animEffect>
                                  </p:childTnLst>
                                </p:cTn>
                              </p:par>
                            </p:childTnLst>
                          </p:cTn>
                        </p:par>
                        <p:par>
                          <p:cTn id="48" fill="hold" nodeType="afterGroup">
                            <p:stCondLst>
                              <p:cond delay="40400"/>
                            </p:stCondLst>
                            <p:childTnLst>
                              <p:par>
                                <p:cTn id="49" presetID="22" presetClass="entr" presetSubtype="8" fill="hold" grpId="0" nodeType="afterEffect">
                                  <p:stCondLst>
                                    <p:cond delay="1000"/>
                                  </p:stCondLst>
                                  <p:childTnLst>
                                    <p:set>
                                      <p:cBhvr>
                                        <p:cTn id="50" dur="1" fill="hold">
                                          <p:stCondLst>
                                            <p:cond delay="0"/>
                                          </p:stCondLst>
                                        </p:cTn>
                                        <p:tgtEl>
                                          <p:spTgt spid="46094"/>
                                        </p:tgtEl>
                                        <p:attrNameLst>
                                          <p:attrName>style.visibility</p:attrName>
                                        </p:attrNameLst>
                                      </p:cBhvr>
                                      <p:to>
                                        <p:strVal val="visible"/>
                                      </p:to>
                                    </p:set>
                                    <p:animEffect transition="in" filter="wipe(left)">
                                      <p:cBhvr>
                                        <p:cTn id="51" dur="3000"/>
                                        <p:tgtEl>
                                          <p:spTgt spid="460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uiExpand="1" build="p"/>
      <p:bldP spid="46086" grpId="0" animBg="1"/>
      <p:bldP spid="46094" grpId="0" animBg="1"/>
      <p:bldP spid="46095" grpId="0" build="p"/>
      <p:bldP spid="4609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7113" name="WordArt 9"/>
          <p:cNvSpPr>
            <a:spLocks noChangeArrowheads="1" noChangeShapeType="1" noTextEdit="1"/>
          </p:cNvSpPr>
          <p:nvPr/>
        </p:nvSpPr>
        <p:spPr bwMode="auto">
          <a:xfrm>
            <a:off x="2268538" y="765175"/>
            <a:ext cx="2590800" cy="360363"/>
          </a:xfrm>
          <a:prstGeom prst="rect">
            <a:avLst/>
          </a:prstGeom>
          <a:extLst>
            <a:ext uri="{91240B29-F687-4F45-9708-019B960494DF}">
              <a14:hiddenLine xmlns:a14="http://schemas.microsoft.com/office/drawing/2010/main" w="3175">
                <a:solidFill>
                  <a:srgbClr val="FFFF00"/>
                </a:solidFill>
                <a:round/>
                <a:headEnd/>
                <a:tailEnd/>
              </a14:hiddenLine>
            </a:ext>
          </a:extLst>
        </p:spPr>
        <p:txBody>
          <a:bodyPr wrap="none" fromWordArt="1">
            <a:prstTxWarp prst="textFadeUp">
              <a:avLst>
                <a:gd name="adj" fmla="val 0"/>
              </a:avLst>
            </a:prstTxWarp>
          </a:bodyPr>
          <a:lstStyle/>
          <a:p>
            <a:pPr algn="ctr"/>
            <a:r>
              <a:rPr lang="es-ES" sz="3600" b="1" kern="10" dirty="0">
                <a:gradFill rotWithShape="0">
                  <a:gsLst>
                    <a:gs pos="0">
                      <a:srgbClr val="5EBA30"/>
                    </a:gs>
                    <a:gs pos="100000">
                      <a:srgbClr val="135F11"/>
                    </a:gs>
                  </a:gsLst>
                  <a:lin ang="5400000" scaled="1"/>
                </a:gradFill>
                <a:effectLst>
                  <a:prstShdw prst="shdw17" dist="17961" dir="13500000">
                    <a:srgbClr val="F6F000"/>
                  </a:prstShdw>
                </a:effectLst>
                <a:latin typeface="Franklin Gothic Demi"/>
              </a:rPr>
              <a:t>CANAIMA</a:t>
            </a:r>
          </a:p>
        </p:txBody>
      </p:sp>
      <p:pic>
        <p:nvPicPr>
          <p:cNvPr id="47114" name="Picture 10" descr="bandera_venezuela"/>
          <p:cNvPicPr>
            <a:picLocks noChangeAspect="1" noChangeArrowheads="1"/>
          </p:cNvPicPr>
          <p:nvPr/>
        </p:nvPicPr>
        <p:blipFill>
          <a:blip r:embed="rId4">
            <a:lum contrast="6000"/>
            <a:extLst>
              <a:ext uri="{28A0092B-C50C-407E-A947-70E740481C1C}">
                <a14:useLocalDpi xmlns:a14="http://schemas.microsoft.com/office/drawing/2010/main" val="0"/>
              </a:ext>
            </a:extLst>
          </a:blip>
          <a:srcRect/>
          <a:stretch>
            <a:fillRect/>
          </a:stretch>
        </p:blipFill>
        <p:spPr bwMode="auto">
          <a:xfrm>
            <a:off x="5013325" y="581025"/>
            <a:ext cx="1223963" cy="744538"/>
          </a:xfrm>
          <a:prstGeom prst="rect">
            <a:avLst/>
          </a:prstGeom>
          <a:noFill/>
          <a:extLst>
            <a:ext uri="{909E8E84-426E-40DD-AFC4-6F175D3DCCD1}">
              <a14:hiddenFill xmlns:a14="http://schemas.microsoft.com/office/drawing/2010/main">
                <a:solidFill>
                  <a:srgbClr val="FFFFFF"/>
                </a:solidFill>
              </a14:hiddenFill>
            </a:ext>
          </a:extLst>
        </p:spPr>
      </p:pic>
      <p:sp>
        <p:nvSpPr>
          <p:cNvPr id="47115" name="Rectangle 11"/>
          <p:cNvSpPr>
            <a:spLocks noChangeArrowheads="1"/>
          </p:cNvSpPr>
          <p:nvPr/>
        </p:nvSpPr>
        <p:spPr bwMode="auto">
          <a:xfrm>
            <a:off x="1187451" y="1350467"/>
            <a:ext cx="5976838" cy="92333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p>
            <a:pPr algn="ctr"/>
            <a:endParaRPr lang="es-ES" b="1" dirty="0" smtClean="0">
              <a:solidFill>
                <a:srgbClr val="FFFF00"/>
              </a:solidFill>
            </a:endParaRPr>
          </a:p>
          <a:p>
            <a:pPr algn="ctr"/>
            <a:r>
              <a:rPr lang="es-ES" b="1" dirty="0" smtClean="0">
                <a:solidFill>
                  <a:srgbClr val="FFFF00"/>
                </a:solidFill>
              </a:rPr>
              <a:t>Parque Nacional declarado Patrimonio de la Humanidad por la UNESCO en 1994</a:t>
            </a:r>
            <a:endParaRPr lang="es-VE" b="1" dirty="0">
              <a:solidFill>
                <a:srgbClr val="FFFF00"/>
              </a:solidFill>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47113"/>
                                        </p:tgtEl>
                                        <p:attrNameLst>
                                          <p:attrName>style.visibility</p:attrName>
                                        </p:attrNameLst>
                                      </p:cBhvr>
                                      <p:to>
                                        <p:strVal val="visible"/>
                                      </p:to>
                                    </p:set>
                                    <p:anim calcmode="lin" valueType="num">
                                      <p:cBhvr>
                                        <p:cTn id="7" dur="2000" fill="hold"/>
                                        <p:tgtEl>
                                          <p:spTgt spid="47113"/>
                                        </p:tgtEl>
                                        <p:attrNameLst>
                                          <p:attrName>ppt_w</p:attrName>
                                        </p:attrNameLst>
                                      </p:cBhvr>
                                      <p:tavLst>
                                        <p:tav tm="0">
                                          <p:val>
                                            <p:fltVal val="0"/>
                                          </p:val>
                                        </p:tav>
                                        <p:tav tm="100000">
                                          <p:val>
                                            <p:strVal val="#ppt_w"/>
                                          </p:val>
                                        </p:tav>
                                      </p:tavLst>
                                    </p:anim>
                                    <p:anim calcmode="lin" valueType="num">
                                      <p:cBhvr>
                                        <p:cTn id="8" dur="2000" fill="hold"/>
                                        <p:tgtEl>
                                          <p:spTgt spid="4711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ntr" presetSubtype="16" fill="hold" nodeType="afterEffect">
                                  <p:stCondLst>
                                    <p:cond delay="0"/>
                                  </p:stCondLst>
                                  <p:childTnLst>
                                    <p:set>
                                      <p:cBhvr>
                                        <p:cTn id="11" dur="1" fill="hold">
                                          <p:stCondLst>
                                            <p:cond delay="0"/>
                                          </p:stCondLst>
                                        </p:cTn>
                                        <p:tgtEl>
                                          <p:spTgt spid="47114"/>
                                        </p:tgtEl>
                                        <p:attrNameLst>
                                          <p:attrName>style.visibility</p:attrName>
                                        </p:attrNameLst>
                                      </p:cBhvr>
                                      <p:to>
                                        <p:strVal val="visible"/>
                                      </p:to>
                                    </p:set>
                                    <p:anim calcmode="lin" valueType="num">
                                      <p:cBhvr>
                                        <p:cTn id="12" dur="1000" fill="hold"/>
                                        <p:tgtEl>
                                          <p:spTgt spid="47114"/>
                                        </p:tgtEl>
                                        <p:attrNameLst>
                                          <p:attrName>ppt_w</p:attrName>
                                        </p:attrNameLst>
                                      </p:cBhvr>
                                      <p:tavLst>
                                        <p:tav tm="0">
                                          <p:val>
                                            <p:fltVal val="0"/>
                                          </p:val>
                                        </p:tav>
                                        <p:tav tm="100000">
                                          <p:val>
                                            <p:strVal val="#ppt_w"/>
                                          </p:val>
                                        </p:tav>
                                      </p:tavLst>
                                    </p:anim>
                                    <p:anim calcmode="lin" valueType="num">
                                      <p:cBhvr>
                                        <p:cTn id="13" dur="1000" fill="hold"/>
                                        <p:tgtEl>
                                          <p:spTgt spid="47114"/>
                                        </p:tgtEl>
                                        <p:attrNameLst>
                                          <p:attrName>ppt_h</p:attrName>
                                        </p:attrNameLst>
                                      </p:cBhvr>
                                      <p:tavLst>
                                        <p:tav tm="0">
                                          <p:val>
                                            <p:fltVal val="0"/>
                                          </p:val>
                                        </p:tav>
                                        <p:tav tm="100000">
                                          <p:val>
                                            <p:strVal val="#ppt_h"/>
                                          </p:val>
                                        </p:tav>
                                      </p:tavLst>
                                    </p:anim>
                                  </p:childTnLst>
                                </p:cTn>
                              </p:par>
                            </p:childTnLst>
                          </p:cTn>
                        </p:par>
                        <p:par>
                          <p:cTn id="14" fill="hold" nodeType="afterGroup">
                            <p:stCondLst>
                              <p:cond delay="4000"/>
                            </p:stCondLst>
                            <p:childTnLst>
                              <p:par>
                                <p:cTn id="15" presetID="22" presetClass="entr" presetSubtype="8" fill="hold" grpId="0" nodeType="afterEffect">
                                  <p:stCondLst>
                                    <p:cond delay="2000"/>
                                  </p:stCondLst>
                                  <p:iterate type="lt">
                                    <p:tmPct val="10000"/>
                                  </p:iterate>
                                  <p:childTnLst>
                                    <p:set>
                                      <p:cBhvr>
                                        <p:cTn id="16" dur="1" fill="hold">
                                          <p:stCondLst>
                                            <p:cond delay="0"/>
                                          </p:stCondLst>
                                        </p:cTn>
                                        <p:tgtEl>
                                          <p:spTgt spid="47115"/>
                                        </p:tgtEl>
                                        <p:attrNameLst>
                                          <p:attrName>style.visibility</p:attrName>
                                        </p:attrNameLst>
                                      </p:cBhvr>
                                      <p:to>
                                        <p:strVal val="visible"/>
                                      </p:to>
                                    </p:set>
                                    <p:animEffect transition="in" filter="wipe(left)">
                                      <p:cBhvr>
                                        <p:cTn id="17" dur="1000"/>
                                        <p:tgtEl>
                                          <p:spTgt spid="47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3" grpId="0" animBg="1"/>
      <p:bldP spid="471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sndAc>
      <p:stSnd loop="1">
        <p:snd r:embed="rId3" name="jungle wav new.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9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9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9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9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2466" name="Picture 2" descr="La_Gran_Sabana_0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144463"/>
            <a:ext cx="4067175" cy="3213100"/>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62467" name="Picture 3" descr="La_Gran_Sabana_1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36525"/>
            <a:ext cx="4176712" cy="3221038"/>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62468" name="Picture 4" descr="La_Gran_Sabana_0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2575" y="3589338"/>
            <a:ext cx="4067175" cy="3095625"/>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62469" name="Picture 5" descr="La_Gran_Sabana_2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463" y="3575050"/>
            <a:ext cx="4176712" cy="3132138"/>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advTm="9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6803" name="Picture 3" descr="480px-Channel-billed_toucan_t_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260350"/>
            <a:ext cx="2651125" cy="3313113"/>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76804" name="Picture 4" descr="orinoco-morrocoy-canaima vuelta 0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3638" y="260350"/>
            <a:ext cx="2505075" cy="3313113"/>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76802" name="Picture 2" descr="800px-Panthera_onca"/>
          <p:cNvPicPr>
            <a:picLocks noChangeAspect="1" noChangeArrowheads="1"/>
          </p:cNvPicPr>
          <p:nvPr/>
        </p:nvPicPr>
        <p:blipFill>
          <a:blip r:embed="rId5">
            <a:extLst>
              <a:ext uri="{28A0092B-C50C-407E-A947-70E740481C1C}">
                <a14:useLocalDpi xmlns:a14="http://schemas.microsoft.com/office/drawing/2010/main" val="0"/>
              </a:ext>
            </a:extLst>
          </a:blip>
          <a:srcRect l="854" t="10510" r="3688" b="7680"/>
          <a:stretch>
            <a:fillRect/>
          </a:stretch>
        </p:blipFill>
        <p:spPr bwMode="auto">
          <a:xfrm>
            <a:off x="1763713" y="3486150"/>
            <a:ext cx="5545137" cy="3182938"/>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pic>
        <p:nvPicPr>
          <p:cNvPr id="76805" name="Picture 5" descr="Nepenthes_cinct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5375" y="333375"/>
            <a:ext cx="1939925" cy="2930525"/>
          </a:xfrm>
          <a:prstGeom prst="rect">
            <a:avLst/>
          </a:prstGeom>
          <a:noFill/>
          <a:ln w="9525">
            <a:solidFill>
              <a:srgbClr val="3CFE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advTm="9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7826" name="Picture 2" descr="385054520xdbXCz_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171450"/>
            <a:ext cx="5184775" cy="7129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8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7349" name="Picture 5" descr="imagenes-en-camara-superlenta-lor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00"/>
                </a:solidFill>
                <a:miter lim="800000"/>
                <a:headEnd/>
                <a:tailEnd/>
              </a14:hiddenLine>
            </a:ext>
          </a:extLst>
        </p:spPr>
      </p:pic>
      <p:sp>
        <p:nvSpPr>
          <p:cNvPr id="57348" name="WordArt 4"/>
          <p:cNvSpPr>
            <a:spLocks noChangeArrowheads="1" noChangeShapeType="1" noTextEdit="1"/>
          </p:cNvSpPr>
          <p:nvPr/>
        </p:nvSpPr>
        <p:spPr bwMode="auto">
          <a:xfrm>
            <a:off x="1476375" y="3860800"/>
            <a:ext cx="862013" cy="360363"/>
          </a:xfrm>
          <a:prstGeom prst="rect">
            <a:avLst/>
          </a:prstGeom>
          <a:extLst>
            <a:ext uri="{91240B29-F687-4F45-9708-019B960494DF}">
              <a14:hiddenLine xmlns:a14="http://schemas.microsoft.com/office/drawing/2010/main" w="3175">
                <a:solidFill>
                  <a:srgbClr val="FF4B21"/>
                </a:solidFill>
                <a:round/>
                <a:headEnd/>
                <a:tailEnd/>
              </a14:hiddenLine>
            </a:ext>
          </a:extLst>
        </p:spPr>
        <p:txBody>
          <a:bodyPr wrap="none" fromWordArt="1">
            <a:prstTxWarp prst="textFadeUp">
              <a:avLst>
                <a:gd name="adj" fmla="val 0"/>
              </a:avLst>
            </a:prstTxWarp>
          </a:bodyPr>
          <a:lstStyle/>
          <a:p>
            <a:pPr algn="ctr"/>
            <a:r>
              <a:rPr lang="es-ES" sz="3600" b="1" kern="10" dirty="0">
                <a:gradFill rotWithShape="0">
                  <a:gsLst>
                    <a:gs pos="0">
                      <a:srgbClr val="3737FF"/>
                    </a:gs>
                    <a:gs pos="50000">
                      <a:srgbClr val="F6F000"/>
                    </a:gs>
                    <a:gs pos="100000">
                      <a:srgbClr val="3737FF"/>
                    </a:gs>
                  </a:gsLst>
                  <a:lin ang="0" scaled="1"/>
                </a:gradFill>
                <a:effectLst>
                  <a:outerShdw dist="108509" dir="4166637" sy="-100000" rotWithShape="0">
                    <a:srgbClr val="CC0000"/>
                  </a:outerShdw>
                </a:effectLst>
                <a:latin typeface="Bickley Script"/>
              </a:rPr>
              <a:t>F I 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6000"/>
                                  </p:stCondLst>
                                  <p:childTnLst>
                                    <p:set>
                                      <p:cBhvr>
                                        <p:cTn id="6" dur="1" fill="hold">
                                          <p:stCondLst>
                                            <p:cond delay="0"/>
                                          </p:stCondLst>
                                        </p:cTn>
                                        <p:tgtEl>
                                          <p:spTgt spid="57349"/>
                                        </p:tgtEl>
                                        <p:attrNameLst>
                                          <p:attrName>style.visibility</p:attrName>
                                        </p:attrNameLst>
                                      </p:cBhvr>
                                      <p:to>
                                        <p:strVal val="visible"/>
                                      </p:to>
                                    </p:set>
                                    <p:anim calcmode="lin" valueType="num">
                                      <p:cBhvr>
                                        <p:cTn id="7" dur="3000" fill="hold"/>
                                        <p:tgtEl>
                                          <p:spTgt spid="57349"/>
                                        </p:tgtEl>
                                        <p:attrNameLst>
                                          <p:attrName>ppt_w</p:attrName>
                                        </p:attrNameLst>
                                      </p:cBhvr>
                                      <p:tavLst>
                                        <p:tav tm="0">
                                          <p:val>
                                            <p:fltVal val="0"/>
                                          </p:val>
                                        </p:tav>
                                        <p:tav tm="100000">
                                          <p:val>
                                            <p:strVal val="#ppt_w"/>
                                          </p:val>
                                        </p:tav>
                                      </p:tavLst>
                                    </p:anim>
                                    <p:anim calcmode="lin" valueType="num">
                                      <p:cBhvr>
                                        <p:cTn id="8" dur="3000" fill="hold"/>
                                        <p:tgtEl>
                                          <p:spTgt spid="57349"/>
                                        </p:tgtEl>
                                        <p:attrNameLst>
                                          <p:attrName>ppt_h</p:attrName>
                                        </p:attrNameLst>
                                      </p:cBhvr>
                                      <p:tavLst>
                                        <p:tav tm="0">
                                          <p:val>
                                            <p:fltVal val="0"/>
                                          </p:val>
                                        </p:tav>
                                        <p:tav tm="100000">
                                          <p:val>
                                            <p:strVal val="#ppt_h"/>
                                          </p:val>
                                        </p:tav>
                                      </p:tavLst>
                                    </p:anim>
                                    <p:animEffect transition="in" filter="fade">
                                      <p:cBhvr>
                                        <p:cTn id="9" dur="3000"/>
                                        <p:tgtEl>
                                          <p:spTgt spid="57349"/>
                                        </p:tgtEl>
                                      </p:cBhvr>
                                    </p:animEffect>
                                  </p:childTnLst>
                                </p:cTn>
                              </p:par>
                            </p:childTnLst>
                          </p:cTn>
                        </p:par>
                        <p:par>
                          <p:cTn id="10" fill="hold" nodeType="afterGroup">
                            <p:stCondLst>
                              <p:cond delay="9000"/>
                            </p:stCondLst>
                            <p:childTnLst>
                              <p:par>
                                <p:cTn id="11" presetID="23" presetClass="entr" presetSubtype="528" fill="hold" grpId="0" nodeType="afterEffect">
                                  <p:stCondLst>
                                    <p:cond delay="1500"/>
                                  </p:stCondLst>
                                  <p:childTnLst>
                                    <p:set>
                                      <p:cBhvr>
                                        <p:cTn id="12" dur="1" fill="hold">
                                          <p:stCondLst>
                                            <p:cond delay="0"/>
                                          </p:stCondLst>
                                        </p:cTn>
                                        <p:tgtEl>
                                          <p:spTgt spid="57348"/>
                                        </p:tgtEl>
                                        <p:attrNameLst>
                                          <p:attrName>style.visibility</p:attrName>
                                        </p:attrNameLst>
                                      </p:cBhvr>
                                      <p:to>
                                        <p:strVal val="visible"/>
                                      </p:to>
                                    </p:set>
                                    <p:anim calcmode="lin" valueType="num">
                                      <p:cBhvr>
                                        <p:cTn id="13" dur="3000" fill="hold"/>
                                        <p:tgtEl>
                                          <p:spTgt spid="57348"/>
                                        </p:tgtEl>
                                        <p:attrNameLst>
                                          <p:attrName>ppt_w</p:attrName>
                                        </p:attrNameLst>
                                      </p:cBhvr>
                                      <p:tavLst>
                                        <p:tav tm="0">
                                          <p:val>
                                            <p:fltVal val="0"/>
                                          </p:val>
                                        </p:tav>
                                        <p:tav tm="100000">
                                          <p:val>
                                            <p:strVal val="#ppt_w"/>
                                          </p:val>
                                        </p:tav>
                                      </p:tavLst>
                                    </p:anim>
                                    <p:anim calcmode="lin" valueType="num">
                                      <p:cBhvr>
                                        <p:cTn id="14" dur="3000" fill="hold"/>
                                        <p:tgtEl>
                                          <p:spTgt spid="57348"/>
                                        </p:tgtEl>
                                        <p:attrNameLst>
                                          <p:attrName>ppt_h</p:attrName>
                                        </p:attrNameLst>
                                      </p:cBhvr>
                                      <p:tavLst>
                                        <p:tav tm="0">
                                          <p:val>
                                            <p:fltVal val="0"/>
                                          </p:val>
                                        </p:tav>
                                        <p:tav tm="100000">
                                          <p:val>
                                            <p:strVal val="#ppt_h"/>
                                          </p:val>
                                        </p:tav>
                                      </p:tavLst>
                                    </p:anim>
                                    <p:anim calcmode="lin" valueType="num">
                                      <p:cBhvr>
                                        <p:cTn id="15" dur="3000" fill="hold"/>
                                        <p:tgtEl>
                                          <p:spTgt spid="57348"/>
                                        </p:tgtEl>
                                        <p:attrNameLst>
                                          <p:attrName>ppt_x</p:attrName>
                                        </p:attrNameLst>
                                      </p:cBhvr>
                                      <p:tavLst>
                                        <p:tav tm="0">
                                          <p:val>
                                            <p:fltVal val="0.5"/>
                                          </p:val>
                                        </p:tav>
                                        <p:tav tm="100000">
                                          <p:val>
                                            <p:strVal val="#ppt_x"/>
                                          </p:val>
                                        </p:tav>
                                      </p:tavLst>
                                    </p:anim>
                                    <p:anim calcmode="lin" valueType="num">
                                      <p:cBhvr>
                                        <p:cTn id="16" dur="3000" fill="hold"/>
                                        <p:tgtEl>
                                          <p:spTgt spid="5734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enezuella - Parc Canaïma .. 01 04 2010">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Venezuella - Parc Canaïma .. 01 04 2010</Template>
  <TotalTime>0</TotalTime>
  <Words>196</Words>
  <Application>Microsoft Office PowerPoint</Application>
  <PresentationFormat>Presentación en pantalla (4:3)</PresentationFormat>
  <Paragraphs>76</Paragraphs>
  <Slides>67</Slides>
  <Notes>66</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67</vt:i4>
      </vt:variant>
    </vt:vector>
  </HeadingPairs>
  <TitlesOfParts>
    <vt:vector size="71" baseType="lpstr">
      <vt:lpstr>Arial</vt:lpstr>
      <vt:lpstr>Andy</vt:lpstr>
      <vt:lpstr>Venezuella - Parc Canaïma .. 01 04 2010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2020-11-18T09:43:37Z</dcterms:created>
  <dcterms:modified xsi:type="dcterms:W3CDTF">2020-11-18T09:54:33Z</dcterms:modified>
</cp:coreProperties>
</file>